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56" r:id="rId3"/>
    <p:sldId id="257" r:id="rId4"/>
    <p:sldId id="274" r:id="rId5"/>
    <p:sldId id="258" r:id="rId6"/>
    <p:sldId id="270" r:id="rId7"/>
    <p:sldId id="271" r:id="rId8"/>
    <p:sldId id="260" r:id="rId9"/>
    <p:sldId id="261" r:id="rId10"/>
    <p:sldId id="262" r:id="rId11"/>
    <p:sldId id="264" r:id="rId12"/>
    <p:sldId id="265" r:id="rId13"/>
    <p:sldId id="266" r:id="rId14"/>
    <p:sldId id="267" r:id="rId15"/>
    <p:sldId id="268" r:id="rId16"/>
    <p:sldId id="269" r:id="rId17"/>
    <p:sldId id="263" r:id="rId18"/>
    <p:sldId id="273" r:id="rId19"/>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FE32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5840"/>
  </p:normalViewPr>
  <p:slideViewPr>
    <p:cSldViewPr snapToGrid="0">
      <p:cViewPr varScale="1">
        <p:scale>
          <a:sx n="97" d="100"/>
          <a:sy n="97" d="100"/>
        </p:scale>
        <p:origin x="1720" y="-224"/>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Lawrence" userId="db42f36f739a606d" providerId="LiveId" clId="{749B9421-F2D2-5D4E-AD40-CF204BA2DB77}"/>
    <pc:docChg chg="modSld">
      <pc:chgData name="Scott Lawrence" userId="db42f36f739a606d" providerId="LiveId" clId="{749B9421-F2D2-5D4E-AD40-CF204BA2DB77}" dt="2022-02-25T12:56:02.555" v="7" actId="20577"/>
      <pc:docMkLst>
        <pc:docMk/>
      </pc:docMkLst>
      <pc:sldChg chg="modSp mod">
        <pc:chgData name="Scott Lawrence" userId="db42f36f739a606d" providerId="LiveId" clId="{749B9421-F2D2-5D4E-AD40-CF204BA2DB77}" dt="2022-02-25T12:56:02.555" v="7" actId="20577"/>
        <pc:sldMkLst>
          <pc:docMk/>
          <pc:sldMk cId="0" sldId="267"/>
        </pc:sldMkLst>
        <pc:spChg chg="mod">
          <ac:chgData name="Scott Lawrence" userId="db42f36f739a606d" providerId="LiveId" clId="{749B9421-F2D2-5D4E-AD40-CF204BA2DB77}" dt="2022-02-25T12:56:02.555" v="7" actId="20577"/>
          <ac:spMkLst>
            <pc:docMk/>
            <pc:sldMk cId="0" sldId="26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tabLst/>
              <a:defRPr sz="1400"/>
            </a:pPr>
            <a:endParaRPr lang="en-US" sz="1400" b="0" i="0" u="none" strike="noStrike" kern="1200" dirty="0">
              <a:ln>
                <a:noFill/>
              </a:ln>
              <a:latin typeface="Arial" pitchFamily="18"/>
              <a:ea typeface="SimSun" pitchFamily="2"/>
              <a:cs typeface="Tahoma"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lIns="90000" tIns="45000" rIns="90000" bIns="45000" compatLnSpc="0"/>
          <a:lstStyle/>
          <a:p>
            <a:pPr marL="0" marR="0" lvl="0" indent="0" algn="r" rtl="0" hangingPunct="0">
              <a:lnSpc>
                <a:spcPct val="100000"/>
              </a:lnSpc>
              <a:spcBef>
                <a:spcPts val="0"/>
              </a:spcBef>
              <a:spcAft>
                <a:spcPts val="0"/>
              </a:spcAft>
              <a:buNone/>
              <a:tabLst/>
              <a:defRPr sz="1400"/>
            </a:pPr>
            <a:endParaRPr lang="en-US" sz="1400" b="0" i="0" u="none" strike="noStrike" kern="1200" dirty="0">
              <a:ln>
                <a:noFill/>
              </a:ln>
              <a:latin typeface="Arial" pitchFamily="18"/>
              <a:ea typeface="SimSun" pitchFamily="2"/>
              <a:cs typeface="Tahoma"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lIns="90000" tIns="45000" rIns="90000" bIns="45000" anchor="b" compatLnSpc="0"/>
          <a:lstStyle/>
          <a:p>
            <a:pPr marL="0" marR="0" lvl="0" indent="0" rtl="0" hangingPunct="0">
              <a:lnSpc>
                <a:spcPct val="100000"/>
              </a:lnSpc>
              <a:spcBef>
                <a:spcPts val="0"/>
              </a:spcBef>
              <a:spcAft>
                <a:spcPts val="0"/>
              </a:spcAft>
              <a:buNone/>
              <a:tabLst/>
              <a:defRPr sz="1400"/>
            </a:pPr>
            <a:endParaRPr lang="en-US" sz="1400" b="0" i="0" u="none" strike="noStrike" kern="1200" dirty="0">
              <a:ln>
                <a:noFill/>
              </a:ln>
              <a:latin typeface="Arial" pitchFamily="18"/>
              <a:ea typeface="SimSun" pitchFamily="2"/>
              <a:cs typeface="Tahoma"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lIns="90000" tIns="45000" rIns="90000" bIns="45000" anchor="b" compatLnSpc="0"/>
          <a:lstStyle/>
          <a:p>
            <a:pPr marL="0" marR="0" lvl="0" indent="0" algn="r" rtl="0" hangingPunct="0">
              <a:lnSpc>
                <a:spcPct val="100000"/>
              </a:lnSpc>
              <a:spcBef>
                <a:spcPts val="0"/>
              </a:spcBef>
              <a:spcAft>
                <a:spcPts val="0"/>
              </a:spcAft>
              <a:buNone/>
              <a:tabLst/>
              <a:defRPr sz="1400"/>
            </a:pPr>
            <a:fld id="{9058E253-2C69-4127-A295-BF5264F60F11}" type="slidenum">
              <a:rPr/>
              <a:pPr marL="0" marR="0" lvl="0" indent="0" algn="r" rtl="0" hangingPunct="0">
                <a:lnSpc>
                  <a:spcPct val="100000"/>
                </a:lnSpc>
                <a:spcBef>
                  <a:spcPts val="0"/>
                </a:spcBef>
                <a:spcAft>
                  <a:spcPts val="0"/>
                </a:spcAft>
                <a:buNone/>
                <a:tabLst/>
                <a:defRPr sz="1400"/>
              </a:pPr>
              <a:t>‹#›</a:t>
            </a:fld>
            <a:endParaRPr lang="en-US" sz="1400" b="0" i="0" u="none" strike="noStrike" kern="1200" dirty="0">
              <a:ln>
                <a:noFill/>
              </a:ln>
              <a:latin typeface="Arial" pitchFamily="18"/>
              <a:ea typeface="SimSun" pitchFamily="2"/>
              <a:cs typeface="Tahoma" pitchFamily="2"/>
            </a:endParaRPr>
          </a:p>
        </p:txBody>
      </p:sp>
    </p:spTree>
    <p:extLst>
      <p:ext uri="{BB962C8B-B14F-4D97-AF65-F5344CB8AC3E}">
        <p14:creationId xmlns:p14="http://schemas.microsoft.com/office/powerpoint/2010/main" val="390628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lstStyle>
            <a:lvl1pPr lvl="0" rtl="0" hangingPunct="0">
              <a:buNone/>
              <a:tabLst/>
              <a:defRPr lang="en-US" sz="1400" kern="1200">
                <a:latin typeface="Times New Roman" pitchFamily="18"/>
                <a:ea typeface="Arial Unicode MS" pitchFamily="2"/>
                <a:cs typeface="Tahoma" pitchFamily="2"/>
              </a:defRPr>
            </a:lvl1pPr>
          </a:lstStyle>
          <a:p>
            <a:pPr lvl="0"/>
            <a:endParaRPr lang="en-US" dirty="0"/>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lstStyle>
            <a:lvl1pPr lvl="0" algn="r" rtl="0" hangingPunct="0">
              <a:buNone/>
              <a:tabLst/>
              <a:defRPr lang="en-US" sz="1400" kern="1200">
                <a:latin typeface="Times New Roman" pitchFamily="18"/>
                <a:ea typeface="Arial Unicode MS" pitchFamily="2"/>
                <a:cs typeface="Tahoma" pitchFamily="2"/>
              </a:defRPr>
            </a:lvl1pPr>
          </a:lstStyle>
          <a:p>
            <a:pPr lvl="0"/>
            <a:endParaRPr lang="en-US" dirty="0"/>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lstStyle>
            <a:lvl1pPr lvl="0" rtl="0" hangingPunct="0">
              <a:buNone/>
              <a:tabLst/>
              <a:defRPr lang="en-US" sz="1400" kern="1200">
                <a:latin typeface="Times New Roman" pitchFamily="18"/>
                <a:ea typeface="Arial Unicode MS" pitchFamily="2"/>
                <a:cs typeface="Tahoma" pitchFamily="2"/>
              </a:defRPr>
            </a:lvl1pPr>
          </a:lstStyle>
          <a:p>
            <a:pPr lvl="0"/>
            <a:endParaRPr lang="en-US" dirty="0"/>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lstStyle>
            <a:lvl1pPr lvl="0" algn="r" rtl="0" hangingPunct="0">
              <a:buNone/>
              <a:tabLst/>
              <a:defRPr lang="en-US" sz="1400" kern="1200">
                <a:latin typeface="Times New Roman" pitchFamily="18"/>
                <a:ea typeface="Arial Unicode MS" pitchFamily="2"/>
                <a:cs typeface="Tahoma" pitchFamily="2"/>
              </a:defRPr>
            </a:lvl1pPr>
          </a:lstStyle>
          <a:p>
            <a:pPr lvl="0"/>
            <a:fld id="{7B40AED1-77D1-41AE-B739-5FE4CEE2E9C1}" type="slidenum">
              <a:rPr/>
              <a:pPr lvl="0"/>
              <a:t>‹#›</a:t>
            </a:fld>
            <a:endParaRPr lang="en-US" dirty="0"/>
          </a:p>
        </p:txBody>
      </p:sp>
    </p:spTree>
    <p:extLst>
      <p:ext uri="{BB962C8B-B14F-4D97-AF65-F5344CB8AC3E}">
        <p14:creationId xmlns:p14="http://schemas.microsoft.com/office/powerpoint/2010/main" val="1201807744"/>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C320B4CE-93C6-4B7B-8B32-FCC8968A9567}" type="slidenum">
              <a:rPr lang="en-US" smtClean="0"/>
              <a:pPr lvl="0"/>
              <a:t>5</a:t>
            </a:fld>
            <a:endParaRPr lang="en-US" dirty="0"/>
          </a:p>
        </p:txBody>
      </p:sp>
    </p:spTree>
    <p:extLst>
      <p:ext uri="{BB962C8B-B14F-4D97-AF65-F5344CB8AC3E}">
        <p14:creationId xmlns:p14="http://schemas.microsoft.com/office/powerpoint/2010/main" val="59156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C320B4CE-93C6-4B7B-8B32-FCC8968A9567}" type="slidenum">
              <a:rPr lang="en-US" smtClean="0"/>
              <a:pPr lvl="0"/>
              <a:t>6</a:t>
            </a:fld>
            <a:endParaRPr lang="en-US" dirty="0"/>
          </a:p>
        </p:txBody>
      </p:sp>
    </p:spTree>
    <p:extLst>
      <p:ext uri="{BB962C8B-B14F-4D97-AF65-F5344CB8AC3E}">
        <p14:creationId xmlns:p14="http://schemas.microsoft.com/office/powerpoint/2010/main" val="59156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435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dirty="0">
              <a:latin typeface="Albany"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83BBC5D2-B356-4CC3-B99C-EFBB13F11A24}" type="slidenum">
              <a:rPr/>
              <a:pPr lvl="0"/>
              <a:t>‹#›</a:t>
            </a:fld>
            <a:endParaRPr lang="en-US" dirty="0"/>
          </a:p>
        </p:txBody>
      </p:sp>
    </p:spTree>
    <p:extLst>
      <p:ext uri="{BB962C8B-B14F-4D97-AF65-F5344CB8AC3E}">
        <p14:creationId xmlns:p14="http://schemas.microsoft.com/office/powerpoint/2010/main" val="148530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DC695525-6ABD-4AA6-B1ED-A438BB0E5D34}" type="slidenum">
              <a:rPr/>
              <a:pPr lvl="0"/>
              <a:t>‹#›</a:t>
            </a:fld>
            <a:endParaRPr lang="en-US" dirty="0"/>
          </a:p>
        </p:txBody>
      </p:sp>
    </p:spTree>
    <p:extLst>
      <p:ext uri="{BB962C8B-B14F-4D97-AF65-F5344CB8AC3E}">
        <p14:creationId xmlns:p14="http://schemas.microsoft.com/office/powerpoint/2010/main" val="333614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6456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3212" cy="6456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A54D1712-7793-4190-AF16-12DE81FE58A1}" type="slidenum">
              <a:rPr/>
              <a:pPr lvl="0"/>
              <a:t>‹#›</a:t>
            </a:fld>
            <a:endParaRPr lang="en-US" dirty="0"/>
          </a:p>
        </p:txBody>
      </p:sp>
    </p:spTree>
    <p:extLst>
      <p:ext uri="{BB962C8B-B14F-4D97-AF65-F5344CB8AC3E}">
        <p14:creationId xmlns:p14="http://schemas.microsoft.com/office/powerpoint/2010/main" val="8033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20464EA8-5BDB-49FA-95AE-E308DD1016F5}" type="slidenum">
              <a:rPr/>
              <a:pPr lvl="0"/>
              <a:t>‹#›</a:t>
            </a:fld>
            <a:endParaRPr lang="en-US" dirty="0"/>
          </a:p>
        </p:txBody>
      </p:sp>
    </p:spTree>
    <p:extLst>
      <p:ext uri="{BB962C8B-B14F-4D97-AF65-F5344CB8AC3E}">
        <p14:creationId xmlns:p14="http://schemas.microsoft.com/office/powerpoint/2010/main" val="407405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B1545FB9-2814-4C7D-B4B2-3A0649DE10B9}" type="slidenum">
              <a:rPr/>
              <a:pPr lvl="0"/>
              <a:t>‹#›</a:t>
            </a:fld>
            <a:endParaRPr lang="en-US" dirty="0"/>
          </a:p>
        </p:txBody>
      </p:sp>
    </p:spTree>
    <p:extLst>
      <p:ext uri="{BB962C8B-B14F-4D97-AF65-F5344CB8AC3E}">
        <p14:creationId xmlns:p14="http://schemas.microsoft.com/office/powerpoint/2010/main" val="1626730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FD7ECB1C-A225-447D-B4AC-663B542D70D9}" type="slidenum">
              <a:rPr/>
              <a:pPr lvl="0"/>
              <a:t>‹#›</a:t>
            </a:fld>
            <a:endParaRPr lang="en-US" dirty="0"/>
          </a:p>
        </p:txBody>
      </p:sp>
    </p:spTree>
    <p:extLst>
      <p:ext uri="{BB962C8B-B14F-4D97-AF65-F5344CB8AC3E}">
        <p14:creationId xmlns:p14="http://schemas.microsoft.com/office/powerpoint/2010/main" val="2817665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CACBC6B8-8B78-4484-9037-FD971EAAFD9A}" type="slidenum">
              <a:rPr/>
              <a:pPr lvl="0"/>
              <a:t>‹#›</a:t>
            </a:fld>
            <a:endParaRPr lang="en-US" dirty="0"/>
          </a:p>
        </p:txBody>
      </p:sp>
    </p:spTree>
    <p:extLst>
      <p:ext uri="{BB962C8B-B14F-4D97-AF65-F5344CB8AC3E}">
        <p14:creationId xmlns:p14="http://schemas.microsoft.com/office/powerpoint/2010/main" val="290033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4271246A-B9EE-4C84-B1B3-7A78A29DBBCF}" type="slidenum">
              <a:rPr/>
              <a:pPr lvl="0"/>
              <a:t>‹#›</a:t>
            </a:fld>
            <a:endParaRPr lang="en-US" dirty="0"/>
          </a:p>
        </p:txBody>
      </p:sp>
    </p:spTree>
    <p:extLst>
      <p:ext uri="{BB962C8B-B14F-4D97-AF65-F5344CB8AC3E}">
        <p14:creationId xmlns:p14="http://schemas.microsoft.com/office/powerpoint/2010/main" val="1829479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D770CCF1-372F-4309-933C-9E1D3FEEA3F2}" type="slidenum">
              <a:rPr/>
              <a:pPr lvl="0"/>
              <a:t>‹#›</a:t>
            </a:fld>
            <a:endParaRPr lang="en-US" dirty="0"/>
          </a:p>
        </p:txBody>
      </p:sp>
    </p:spTree>
    <p:extLst>
      <p:ext uri="{BB962C8B-B14F-4D97-AF65-F5344CB8AC3E}">
        <p14:creationId xmlns:p14="http://schemas.microsoft.com/office/powerpoint/2010/main" val="2407044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EF9C68AD-8B56-44B0-9FB2-CB1BA94BB91B}" type="slidenum">
              <a:rPr/>
              <a:pPr lvl="0"/>
              <a:t>‹#›</a:t>
            </a:fld>
            <a:endParaRPr lang="en-US" dirty="0"/>
          </a:p>
        </p:txBody>
      </p:sp>
    </p:spTree>
    <p:extLst>
      <p:ext uri="{BB962C8B-B14F-4D97-AF65-F5344CB8AC3E}">
        <p14:creationId xmlns:p14="http://schemas.microsoft.com/office/powerpoint/2010/main" val="57242975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D37BB054-47E9-4D7F-B345-50538912D810}" type="slidenum">
              <a:rPr/>
              <a:pPr lvl="0"/>
              <a:t>‹#›</a:t>
            </a:fld>
            <a:endParaRPr lang="en-US" dirty="0"/>
          </a:p>
        </p:txBody>
      </p:sp>
    </p:spTree>
    <p:extLst>
      <p:ext uri="{BB962C8B-B14F-4D97-AF65-F5344CB8AC3E}">
        <p14:creationId xmlns:p14="http://schemas.microsoft.com/office/powerpoint/2010/main" val="10363797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E743B959-ACC2-4A66-B450-41E14B5433E0}" type="slidenum">
              <a:rPr/>
              <a:pPr lvl="0"/>
              <a:t>‹#›</a:t>
            </a:fld>
            <a:endParaRPr lang="en-US" dirty="0"/>
          </a:p>
        </p:txBody>
      </p:sp>
    </p:spTree>
    <p:extLst>
      <p:ext uri="{BB962C8B-B14F-4D97-AF65-F5344CB8AC3E}">
        <p14:creationId xmlns:p14="http://schemas.microsoft.com/office/powerpoint/2010/main" val="201682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A089AA0F-0810-4DEC-93B6-092ABC8186B0}" type="slidenum">
              <a:rPr/>
              <a:pPr lvl="0"/>
              <a:t>‹#›</a:t>
            </a:fld>
            <a:endParaRPr lang="en-US" dirty="0"/>
          </a:p>
        </p:txBody>
      </p:sp>
    </p:spTree>
    <p:extLst>
      <p:ext uri="{BB962C8B-B14F-4D97-AF65-F5344CB8AC3E}">
        <p14:creationId xmlns:p14="http://schemas.microsoft.com/office/powerpoint/2010/main" val="231578092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AE8FB377-C5AB-4300-A5D3-EC195B6A84B0}" type="slidenum">
              <a:rPr/>
              <a:pPr lvl="0"/>
              <a:t>‹#›</a:t>
            </a:fld>
            <a:endParaRPr lang="en-US" dirty="0"/>
          </a:p>
        </p:txBody>
      </p:sp>
    </p:spTree>
    <p:extLst>
      <p:ext uri="{BB962C8B-B14F-4D97-AF65-F5344CB8AC3E}">
        <p14:creationId xmlns:p14="http://schemas.microsoft.com/office/powerpoint/2010/main" val="82111214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6456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3212" cy="6456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99E84916-517D-4591-AADB-9C51732CB626}" type="slidenum">
              <a:rPr/>
              <a:pPr lvl="0"/>
              <a:t>‹#›</a:t>
            </a:fld>
            <a:endParaRPr lang="en-US" dirty="0"/>
          </a:p>
        </p:txBody>
      </p:sp>
    </p:spTree>
    <p:extLst>
      <p:ext uri="{BB962C8B-B14F-4D97-AF65-F5344CB8AC3E}">
        <p14:creationId xmlns:p14="http://schemas.microsoft.com/office/powerpoint/2010/main" val="292071727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5D0154ED-ADFD-4288-9FBC-C6620433C58B}" type="slidenum">
              <a:rPr/>
              <a:pPr lvl="0"/>
              <a:t>‹#›</a:t>
            </a:fld>
            <a:endParaRPr lang="en-US" dirty="0"/>
          </a:p>
        </p:txBody>
      </p:sp>
    </p:spTree>
    <p:extLst>
      <p:ext uri="{BB962C8B-B14F-4D97-AF65-F5344CB8AC3E}">
        <p14:creationId xmlns:p14="http://schemas.microsoft.com/office/powerpoint/2010/main" val="254802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020F90EC-A738-4EBB-A0FF-0B89A65F309A}" type="slidenum">
              <a:rPr/>
              <a:pPr lvl="0"/>
              <a:t>‹#›</a:t>
            </a:fld>
            <a:endParaRPr lang="en-US" dirty="0"/>
          </a:p>
        </p:txBody>
      </p:sp>
    </p:spTree>
    <p:extLst>
      <p:ext uri="{BB962C8B-B14F-4D97-AF65-F5344CB8AC3E}">
        <p14:creationId xmlns:p14="http://schemas.microsoft.com/office/powerpoint/2010/main" val="77674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12464FAE-CBAF-4C15-AD14-F924C881369C}" type="slidenum">
              <a:rPr/>
              <a:pPr lvl="0"/>
              <a:t>‹#›</a:t>
            </a:fld>
            <a:endParaRPr lang="en-US" dirty="0"/>
          </a:p>
        </p:txBody>
      </p:sp>
    </p:spTree>
    <p:extLst>
      <p:ext uri="{BB962C8B-B14F-4D97-AF65-F5344CB8AC3E}">
        <p14:creationId xmlns:p14="http://schemas.microsoft.com/office/powerpoint/2010/main" val="78088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2A52B6D1-58B8-4C55-AE78-B63F2B3C7903}" type="slidenum">
              <a:rPr/>
              <a:pPr lvl="0"/>
              <a:t>‹#›</a:t>
            </a:fld>
            <a:endParaRPr lang="en-US" dirty="0"/>
          </a:p>
        </p:txBody>
      </p:sp>
    </p:spTree>
    <p:extLst>
      <p:ext uri="{BB962C8B-B14F-4D97-AF65-F5344CB8AC3E}">
        <p14:creationId xmlns:p14="http://schemas.microsoft.com/office/powerpoint/2010/main" val="365968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E8E6FABA-B9B1-4D31-A2CD-A9549CAC3574}" type="slidenum">
              <a:rPr/>
              <a:pPr lvl="0"/>
              <a:t>‹#›</a:t>
            </a:fld>
            <a:endParaRPr lang="en-US" dirty="0"/>
          </a:p>
        </p:txBody>
      </p:sp>
    </p:spTree>
    <p:extLst>
      <p:ext uri="{BB962C8B-B14F-4D97-AF65-F5344CB8AC3E}">
        <p14:creationId xmlns:p14="http://schemas.microsoft.com/office/powerpoint/2010/main" val="136188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625E1E1C-A101-40D6-8C03-EC7712D2BEBE}" type="slidenum">
              <a:rPr/>
              <a:pPr lvl="0"/>
              <a:t>‹#›</a:t>
            </a:fld>
            <a:endParaRPr lang="en-US" dirty="0"/>
          </a:p>
        </p:txBody>
      </p:sp>
    </p:spTree>
    <p:extLst>
      <p:ext uri="{BB962C8B-B14F-4D97-AF65-F5344CB8AC3E}">
        <p14:creationId xmlns:p14="http://schemas.microsoft.com/office/powerpoint/2010/main" val="222487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D3F0AFD7-FD98-4DED-A5C1-554C17A81F6A}" type="slidenum">
              <a:rPr/>
              <a:pPr lvl="0"/>
              <a:t>‹#›</a:t>
            </a:fld>
            <a:endParaRPr lang="en-US" dirty="0"/>
          </a:p>
        </p:txBody>
      </p:sp>
    </p:spTree>
    <p:extLst>
      <p:ext uri="{BB962C8B-B14F-4D97-AF65-F5344CB8AC3E}">
        <p14:creationId xmlns:p14="http://schemas.microsoft.com/office/powerpoint/2010/main" val="176734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en-US" sz="3200" b="0" i="0" u="none" strike="noStrike" kern="1200">
                <a:ln>
                  <a:noFill/>
                </a:ln>
                <a:latin typeface="Arial" pitchFamily="18"/>
                <a:ea typeface="SimSun" pitchFamily="2"/>
                <a:cs typeface="Tahoma" pitchFamily="2"/>
              </a:defRPr>
            </a:defPPr>
            <a:lvl1pPr marL="432000" lvl="0" indent="-324000">
              <a:spcBef>
                <a:spcPts val="0"/>
              </a:spcBef>
              <a:spcAft>
                <a:spcPts val="1417"/>
              </a:spcAft>
              <a:buSzPct val="45000"/>
              <a:buFont typeface="StarSymbol"/>
              <a:buChar char="●"/>
              <a:defRPr lang="en-US" sz="3200" b="0" i="0" u="none" strike="noStrike" kern="1200">
                <a:ln>
                  <a:noFill/>
                </a:ln>
                <a:latin typeface="Arial" pitchFamily="18"/>
                <a:ea typeface="SimSun" pitchFamily="2"/>
                <a:cs typeface="Tahoma" pitchFamily="2"/>
              </a:defRPr>
            </a:lvl1pPr>
            <a:lvl2pPr marL="864000" lvl="1" indent="-324000">
              <a:spcBef>
                <a:spcPts val="0"/>
              </a:spcBef>
              <a:spcAft>
                <a:spcPts val="1134"/>
              </a:spcAft>
              <a:buSzPct val="45000"/>
              <a:buFont typeface="StarSymbol"/>
              <a:buChar char="●"/>
              <a:defRPr lang="en-US" sz="2800" b="0" i="0" u="none" strike="noStrike" kern="1200">
                <a:ln>
                  <a:noFill/>
                </a:ln>
                <a:latin typeface="Arial" pitchFamily="18"/>
                <a:ea typeface="SimSun" pitchFamily="2"/>
                <a:cs typeface="Tahoma" pitchFamily="2"/>
              </a:defRPr>
            </a:lvl2pPr>
            <a:lvl3pPr marL="1295999" lvl="2" indent="-288000">
              <a:spcBef>
                <a:spcPts val="0"/>
              </a:spcBef>
              <a:spcAft>
                <a:spcPts val="850"/>
              </a:spcAft>
              <a:buSzPct val="75000"/>
              <a:buFont typeface="StarSymbol"/>
              <a:buChar char="–"/>
              <a:defRPr lang="en-US" sz="2400" b="0" i="0" u="none" strike="noStrike" kern="1200">
                <a:ln>
                  <a:noFill/>
                </a:ln>
                <a:latin typeface="Arial" pitchFamily="18"/>
                <a:ea typeface="SimSun" pitchFamily="2"/>
                <a:cs typeface="Tahoma" pitchFamily="2"/>
              </a:defRPr>
            </a:lvl3pPr>
            <a:lvl4pPr marL="1728000" lvl="3" indent="-216000">
              <a:spcBef>
                <a:spcPts val="0"/>
              </a:spcBef>
              <a:spcAft>
                <a:spcPts val="567"/>
              </a:spcAft>
              <a:buSzPct val="45000"/>
              <a:buFont typeface="StarSymbol"/>
              <a:buChar char="●"/>
              <a:defRPr lang="en-US" sz="2000" b="0" i="0" u="none" strike="noStrike" kern="1200">
                <a:ln>
                  <a:noFill/>
                </a:ln>
                <a:latin typeface="Arial" pitchFamily="18"/>
                <a:ea typeface="SimSun" pitchFamily="2"/>
                <a:cs typeface="Tahoma" pitchFamily="2"/>
              </a:defRPr>
            </a:lvl4pPr>
            <a:lvl5pPr marL="2160000" lvl="4" indent="-216000">
              <a:spcBef>
                <a:spcPts val="0"/>
              </a:spcBef>
              <a:spcAft>
                <a:spcPts val="283"/>
              </a:spcAft>
              <a:buSzPct val="75000"/>
              <a:buFont typeface="StarSymbol"/>
              <a:buChar char="–"/>
              <a:defRPr lang="en-US" sz="2000" b="0" i="0" u="none" strike="noStrike" kern="1200">
                <a:ln>
                  <a:noFill/>
                </a:ln>
                <a:latin typeface="Arial" pitchFamily="18"/>
                <a:ea typeface="SimSun" pitchFamily="2"/>
                <a:cs typeface="Tahoma" pitchFamily="2"/>
              </a:defRPr>
            </a:lvl5pPr>
            <a:lvl6pPr marL="2592000" lvl="5" indent="-216000">
              <a:spcBef>
                <a:spcPts val="0"/>
              </a:spcBef>
              <a:spcAft>
                <a:spcPts val="283"/>
              </a:spcAft>
              <a:buSzPct val="45000"/>
              <a:buFont typeface="StarSymbol"/>
              <a:buChar char="●"/>
              <a:defRPr lang="en-US" sz="2000" b="0" i="0" u="none" strike="noStrike" kern="1200">
                <a:ln>
                  <a:noFill/>
                </a:ln>
                <a:latin typeface="Arial" pitchFamily="18"/>
                <a:ea typeface="SimSun" pitchFamily="2"/>
                <a:cs typeface="Tahoma" pitchFamily="2"/>
              </a:defRPr>
            </a:lvl6pPr>
            <a:lvl7pPr marL="3024000" lvl="6" indent="-216000">
              <a:spcBef>
                <a:spcPts val="0"/>
              </a:spcBef>
              <a:spcAft>
                <a:spcPts val="283"/>
              </a:spcAft>
              <a:buSzPct val="45000"/>
              <a:buFont typeface="StarSymbol"/>
              <a:buChar char="●"/>
              <a:defRPr lang="en-US" sz="2000" b="0" i="0" u="none" strike="noStrike" kern="1200">
                <a:ln>
                  <a:noFill/>
                </a:ln>
                <a:latin typeface="Arial" pitchFamily="18"/>
                <a:ea typeface="SimSun" pitchFamily="2"/>
                <a:cs typeface="Tahoma" pitchFamily="2"/>
              </a:defRPr>
            </a:lvl7pPr>
            <a:lvl8pPr marL="3456000" lvl="7" indent="-216000">
              <a:spcBef>
                <a:spcPts val="0"/>
              </a:spcBef>
              <a:spcAft>
                <a:spcPts val="283"/>
              </a:spcAft>
              <a:buSzPct val="45000"/>
              <a:buFont typeface="StarSymbol"/>
              <a:buChar char="●"/>
              <a:defRPr lang="en-US" sz="2000" b="0" i="0" u="none" strike="noStrike" kern="1200">
                <a:ln>
                  <a:noFill/>
                </a:ln>
                <a:latin typeface="Arial" pitchFamily="18"/>
                <a:ea typeface="SimSun" pitchFamily="2"/>
                <a:cs typeface="Tahoma" pitchFamily="2"/>
              </a:defRPr>
            </a:lvl8pPr>
            <a:lvl9pPr marL="3887999" lvl="8" indent="-216000">
              <a:spcBef>
                <a:spcPts val="0"/>
              </a:spcBef>
              <a:spcAft>
                <a:spcPts val="283"/>
              </a:spcAft>
              <a:buSzPct val="45000"/>
              <a:buFont typeface="StarSymbol"/>
              <a:buChar char="●"/>
              <a:defRPr lang="en-US" sz="2000" b="0" i="0" u="none" strike="noStrike" kern="1200">
                <a:ln>
                  <a:noFill/>
                </a:ln>
                <a:latin typeface="Arial" pitchFamily="18"/>
                <a:ea typeface="SimSun" pitchFamily="2"/>
                <a:cs typeface="Tahoma"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503999" y="6887160"/>
            <a:ext cx="2348280" cy="521280"/>
          </a:xfrm>
          <a:prstGeom prst="rect">
            <a:avLst/>
          </a:prstGeom>
          <a:noFill/>
          <a:ln>
            <a:noFill/>
          </a:ln>
        </p:spPr>
        <p:txBody>
          <a:bodyPr lIns="0" tIns="0" rIns="0" bIns="0"/>
          <a:lstStyle>
            <a:lvl1pPr lvl="0" rtl="0" hangingPunct="0">
              <a:buNone/>
              <a:tabLst/>
              <a:defRPr lang="en-US" sz="1400" kern="1200">
                <a:latin typeface="Times New Roman" pitchFamily="18"/>
                <a:ea typeface="Arial Unicode MS" pitchFamily="2"/>
                <a:cs typeface="Tahoma" pitchFamily="2"/>
              </a:defRPr>
            </a:lvl1pPr>
          </a:lstStyle>
          <a:p>
            <a:pPr lvl="0"/>
            <a:endParaRPr lang="en-US" dirty="0"/>
          </a:p>
        </p:txBody>
      </p:sp>
      <p:sp>
        <p:nvSpPr>
          <p:cNvPr id="5" name="Footer Placeholder 4"/>
          <p:cNvSpPr txBox="1">
            <a:spLocks noGrp="1"/>
          </p:cNvSpPr>
          <p:nvPr>
            <p:ph type="ftr" sz="quarter" idx="3"/>
          </p:nvPr>
        </p:nvSpPr>
        <p:spPr>
          <a:xfrm>
            <a:off x="3447360" y="6887160"/>
            <a:ext cx="3195000" cy="521280"/>
          </a:xfrm>
          <a:prstGeom prst="rect">
            <a:avLst/>
          </a:prstGeom>
          <a:noFill/>
          <a:ln>
            <a:noFill/>
          </a:ln>
        </p:spPr>
        <p:txBody>
          <a:bodyPr lIns="0" tIns="0" rIns="0" bIns="0"/>
          <a:lstStyle>
            <a:lvl1pPr lvl="0" algn="ctr" rtl="0" hangingPunct="0">
              <a:buNone/>
              <a:tabLst/>
              <a:defRPr lang="en-US" sz="1400" kern="1200">
                <a:latin typeface="Times New Roman" pitchFamily="18"/>
                <a:ea typeface="Arial Unicode MS" pitchFamily="2"/>
                <a:cs typeface="Tahoma" pitchFamily="2"/>
              </a:defRPr>
            </a:lvl1pPr>
          </a:lstStyle>
          <a:p>
            <a:pPr lvl="0"/>
            <a:endParaRPr lang="en-US" dirty="0"/>
          </a:p>
        </p:txBody>
      </p:sp>
      <p:sp>
        <p:nvSpPr>
          <p:cNvPr id="6" name="Slide Number Placeholder 5"/>
          <p:cNvSpPr txBox="1">
            <a:spLocks noGrp="1"/>
          </p:cNvSpPr>
          <p:nvPr>
            <p:ph type="sldNum" sz="quarter" idx="4"/>
          </p:nvPr>
        </p:nvSpPr>
        <p:spPr>
          <a:xfrm>
            <a:off x="7227360" y="6887160"/>
            <a:ext cx="2348280" cy="521280"/>
          </a:xfrm>
          <a:prstGeom prst="rect">
            <a:avLst/>
          </a:prstGeom>
          <a:noFill/>
          <a:ln>
            <a:noFill/>
          </a:ln>
        </p:spPr>
        <p:txBody>
          <a:bodyPr lIns="0" tIns="0" rIns="0" bIns="0"/>
          <a:lstStyle>
            <a:lvl1pPr lvl="0" algn="r" rtl="0" hangingPunct="0">
              <a:buNone/>
              <a:tabLst/>
              <a:defRPr lang="en-US" sz="1400" kern="1200">
                <a:latin typeface="Times New Roman" pitchFamily="18"/>
                <a:ea typeface="Arial Unicode MS" pitchFamily="2"/>
                <a:cs typeface="Tahoma" pitchFamily="2"/>
              </a:defRPr>
            </a:lvl1pPr>
          </a:lstStyle>
          <a:p>
            <a:pPr lvl="0"/>
            <a:fld id="{465152D6-E039-4504-8094-3026C3C56D30}" type="slidenum">
              <a:rPr/>
              <a:pPr lvl="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n-US" sz="4400" b="0" i="0" u="none" strike="noStrike" kern="1200">
          <a:ln>
            <a:noFill/>
          </a:ln>
          <a:latin typeface="Arial" pitchFamily="18"/>
          <a:cs typeface="Tahoma" pitchFamily="2"/>
        </a:defRPr>
      </a:lvl1pPr>
    </p:titleStyle>
    <p:bodyStyle>
      <a:lvl1pPr rtl="0" hangingPunct="0">
        <a:spcBef>
          <a:spcPts val="0"/>
        </a:spcBef>
        <a:spcAft>
          <a:spcPts val="1417"/>
        </a:spcAft>
        <a:tabLst/>
        <a:defRPr lang="en-US" sz="3200" b="0" i="0" u="none" strike="noStrike" kern="1200">
          <a:ln>
            <a:noFill/>
          </a:ln>
          <a:latin typeface="Arial" pitchFamily="18"/>
          <a:cs typeface="Tahoma"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503999" y="6887160"/>
            <a:ext cx="2348280" cy="521280"/>
          </a:xfrm>
          <a:prstGeom prst="rect">
            <a:avLst/>
          </a:prstGeom>
          <a:noFill/>
          <a:ln>
            <a:noFill/>
          </a:ln>
        </p:spPr>
        <p:txBody>
          <a:bodyPr lIns="0" tIns="0" rIns="0" bIns="0"/>
          <a:lstStyle>
            <a:lvl1pPr marL="0" marR="0" lvl="0" indent="0" rtl="0" hangingPunct="0">
              <a:buNone/>
              <a:tabLst/>
              <a:defRPr lang="en-US" sz="1400">
                <a:latin typeface="Times New Roman" pitchFamily="18"/>
                <a:ea typeface="Arial Unicode MS" pitchFamily="2"/>
                <a:cs typeface="Tahoma" pitchFamily="2"/>
              </a:defRPr>
            </a:lvl1pPr>
          </a:lstStyle>
          <a:p>
            <a:pPr lvl="0"/>
            <a:endParaRPr lang="en-US" dirty="0"/>
          </a:p>
        </p:txBody>
      </p:sp>
      <p:sp>
        <p:nvSpPr>
          <p:cNvPr id="5" name="Footer Placeholder 4"/>
          <p:cNvSpPr txBox="1">
            <a:spLocks noGrp="1"/>
          </p:cNvSpPr>
          <p:nvPr>
            <p:ph type="ftr" sz="quarter" idx="3"/>
          </p:nvPr>
        </p:nvSpPr>
        <p:spPr>
          <a:xfrm>
            <a:off x="3447360" y="6887160"/>
            <a:ext cx="3195000" cy="521280"/>
          </a:xfrm>
          <a:prstGeom prst="rect">
            <a:avLst/>
          </a:prstGeom>
          <a:noFill/>
          <a:ln>
            <a:noFill/>
          </a:ln>
        </p:spPr>
        <p:txBody>
          <a:bodyPr lIns="0" tIns="0" rIns="0" bIns="0"/>
          <a:lstStyle>
            <a:lvl1pPr marL="0" marR="0" lvl="0" indent="0" algn="ctr" rtl="0" hangingPunct="0">
              <a:buNone/>
              <a:tabLst/>
              <a:defRPr lang="en-US" sz="1400">
                <a:latin typeface="Times New Roman" pitchFamily="18"/>
                <a:ea typeface="Arial Unicode MS" pitchFamily="2"/>
                <a:cs typeface="Tahoma" pitchFamily="2"/>
              </a:defRPr>
            </a:lvl1pPr>
          </a:lstStyle>
          <a:p>
            <a:pPr lvl="0"/>
            <a:endParaRPr lang="en-US" dirty="0"/>
          </a:p>
        </p:txBody>
      </p:sp>
      <p:sp>
        <p:nvSpPr>
          <p:cNvPr id="6" name="Slide Number Placeholder 5"/>
          <p:cNvSpPr txBox="1">
            <a:spLocks noGrp="1"/>
          </p:cNvSpPr>
          <p:nvPr>
            <p:ph type="sldNum" sz="quarter" idx="4"/>
          </p:nvPr>
        </p:nvSpPr>
        <p:spPr>
          <a:xfrm>
            <a:off x="7227360" y="6887160"/>
            <a:ext cx="2348280" cy="521280"/>
          </a:xfrm>
          <a:prstGeom prst="rect">
            <a:avLst/>
          </a:prstGeom>
          <a:noFill/>
          <a:ln>
            <a:noFill/>
          </a:ln>
        </p:spPr>
        <p:txBody>
          <a:bodyPr lIns="0" tIns="0" rIns="0" bIns="0"/>
          <a:lstStyle>
            <a:lvl1pPr marL="0" marR="0" lvl="0" indent="0" algn="r" rtl="0" hangingPunct="0">
              <a:buNone/>
              <a:tabLst/>
              <a:defRPr lang="en-US" sz="1400">
                <a:latin typeface="Times New Roman" pitchFamily="18"/>
                <a:ea typeface="Arial Unicode MS" pitchFamily="2"/>
                <a:cs typeface="Tahoma" pitchFamily="2"/>
              </a:defRPr>
            </a:lvl1pPr>
          </a:lstStyle>
          <a:p>
            <a:pPr lvl="0"/>
            <a:fld id="{4F1EC52E-2244-4729-9812-D8407DFEDBFA}" type="slidenum">
              <a:rPr/>
              <a:pPr lvl="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hangingPunct="0">
        <a:tabLst/>
        <a:defRPr lang="en-US" sz="4400" b="1" i="0" u="none" strike="noStrike">
          <a:ln>
            <a:noFill/>
          </a:ln>
          <a:solidFill>
            <a:srgbClr val="000080"/>
          </a:solidFill>
          <a:latin typeface="Cambria" pitchFamily="18"/>
          <a:cs typeface="Tahoma" pitchFamily="2"/>
        </a:defRPr>
      </a:lvl1pPr>
    </p:titleStyle>
    <p:bodyStyle>
      <a:lvl1pPr marL="0" marR="0" indent="0" rtl="0" hangingPunct="0">
        <a:spcBef>
          <a:spcPts val="0"/>
        </a:spcBef>
        <a:spcAft>
          <a:spcPts val="1417"/>
        </a:spcAft>
        <a:tabLst/>
        <a:defRPr lang="en-US" sz="3200" b="0" i="0" u="none" strike="noStrike">
          <a:ln>
            <a:noFill/>
          </a:ln>
          <a:latin typeface="Albany" pitchFamily="18"/>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mailto:Michael.Harrison@fcps.org"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w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6.w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3999" y="321230"/>
            <a:ext cx="9071640" cy="6894195"/>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Bef>
                <a:spcPts val="1200"/>
              </a:spcBef>
              <a:spcAft>
                <a:spcPts val="0"/>
              </a:spcAft>
              <a:buNone/>
            </a:pPr>
            <a:endParaRPr b="1" dirty="0">
              <a:latin typeface="Cambria" pitchFamily="18"/>
            </a:endParaRPr>
          </a:p>
          <a:p>
            <a:pPr marL="0" lvl="0" indent="0" algn="ctr">
              <a:spcBef>
                <a:spcPts val="1200"/>
              </a:spcBef>
              <a:spcAft>
                <a:spcPts val="0"/>
              </a:spcAft>
              <a:buNone/>
            </a:pPr>
            <a:endParaRPr b="1" dirty="0">
              <a:latin typeface="Cambria" pitchFamily="18"/>
            </a:endParaRPr>
          </a:p>
          <a:p>
            <a:pPr marL="0" lvl="0" indent="0" algn="ctr">
              <a:spcBef>
                <a:spcPts val="1200"/>
              </a:spcBef>
              <a:spcAft>
                <a:spcPts val="0"/>
              </a:spcAft>
              <a:buNone/>
            </a:pPr>
            <a:endParaRPr b="1" dirty="0">
              <a:latin typeface="Cambria" pitchFamily="18"/>
            </a:endParaRPr>
          </a:p>
          <a:p>
            <a:pPr marL="0" lvl="0" indent="0" algn="ctr">
              <a:spcBef>
                <a:spcPts val="1200"/>
              </a:spcBef>
              <a:spcAft>
                <a:spcPts val="0"/>
              </a:spcAft>
              <a:buNone/>
            </a:pPr>
            <a:endParaRPr b="1" dirty="0">
              <a:latin typeface="Cambria" pitchFamily="18"/>
            </a:endParaRPr>
          </a:p>
          <a:p>
            <a:pPr marL="0" lvl="0" indent="0" algn="ctr">
              <a:spcBef>
                <a:spcPts val="1200"/>
              </a:spcBef>
              <a:spcAft>
                <a:spcPts val="0"/>
              </a:spcAft>
              <a:buNone/>
            </a:pPr>
            <a:r>
              <a:rPr lang="en-US" b="1" dirty="0">
                <a:solidFill>
                  <a:schemeClr val="tx1"/>
                </a:solidFill>
                <a:latin typeface="Cambria" pitchFamily="18"/>
              </a:rPr>
              <a:t>2022  KIDA Indoor Guard</a:t>
            </a:r>
            <a:endParaRPr b="1" dirty="0">
              <a:solidFill>
                <a:schemeClr val="tx1"/>
              </a:solidFill>
              <a:latin typeface="Cambria" pitchFamily="18"/>
            </a:endParaRPr>
          </a:p>
          <a:p>
            <a:pPr marL="0" lvl="0" indent="0" algn="ctr">
              <a:spcBef>
                <a:spcPts val="1200"/>
              </a:spcBef>
              <a:spcAft>
                <a:spcPts val="0"/>
              </a:spcAft>
              <a:buNone/>
            </a:pPr>
            <a:r>
              <a:rPr lang="en-US" b="1" dirty="0">
                <a:solidFill>
                  <a:schemeClr val="tx1"/>
                </a:solidFill>
                <a:latin typeface="Cambria" pitchFamily="18"/>
              </a:rPr>
              <a:t>&amp; Percussion Show</a:t>
            </a:r>
            <a:endParaRPr b="1" dirty="0">
              <a:solidFill>
                <a:schemeClr val="tx1"/>
              </a:solidFill>
              <a:latin typeface="Cambria" pitchFamily="18"/>
            </a:endParaRPr>
          </a:p>
          <a:p>
            <a:pPr marL="0" lvl="0" indent="0" algn="ctr">
              <a:spcBef>
                <a:spcPts val="1200"/>
              </a:spcBef>
              <a:spcAft>
                <a:spcPts val="0"/>
              </a:spcAft>
              <a:buNone/>
            </a:pPr>
            <a:r>
              <a:rPr b="1" dirty="0">
                <a:solidFill>
                  <a:schemeClr val="tx1"/>
                </a:solidFill>
                <a:latin typeface="Cambria" pitchFamily="18"/>
              </a:rPr>
              <a:t>Saturday, </a:t>
            </a:r>
            <a:r>
              <a:rPr lang="en-US" b="1" dirty="0">
                <a:solidFill>
                  <a:schemeClr val="tx1"/>
                </a:solidFill>
                <a:latin typeface="Cambria" pitchFamily="18"/>
              </a:rPr>
              <a:t>March 5, 2022</a:t>
            </a:r>
          </a:p>
          <a:p>
            <a:pPr marL="0" lvl="0" indent="0" algn="ctr">
              <a:spcBef>
                <a:spcPts val="1151"/>
              </a:spcBef>
              <a:spcAft>
                <a:spcPts val="1151"/>
              </a:spcAft>
              <a:buNone/>
            </a:pPr>
            <a:r>
              <a:rPr lang="en-US" b="1" i="1" dirty="0">
                <a:latin typeface="Cambria" pitchFamily="18"/>
              </a:rPr>
              <a:t>Information Pack</a:t>
            </a:r>
            <a:endParaRPr lang="en-US" sz="1600" b="1" i="1" dirty="0">
              <a:latin typeface="Cambria" pitchFamily="18"/>
            </a:endParaRPr>
          </a:p>
          <a:p>
            <a:pPr marL="0" indent="0" algn="ctr">
              <a:spcBef>
                <a:spcPts val="600"/>
              </a:spcBef>
              <a:spcAft>
                <a:spcPts val="600"/>
              </a:spcAft>
              <a:buNone/>
            </a:pPr>
            <a:r>
              <a:rPr lang="en-US" sz="2200" dirty="0">
                <a:latin typeface="Cambria" pitchFamily="18"/>
              </a:rPr>
              <a:t>3471 Campus Drive</a:t>
            </a:r>
            <a:br>
              <a:rPr lang="en-US" sz="2200" dirty="0">
                <a:latin typeface="Cambria" pitchFamily="18"/>
              </a:rPr>
            </a:br>
            <a:r>
              <a:rPr lang="en-US" sz="2200" dirty="0">
                <a:latin typeface="Cambria" pitchFamily="18"/>
              </a:rPr>
              <a:t>Ijamsville, MD  21754</a:t>
            </a:r>
          </a:p>
          <a:p>
            <a:pPr marL="0" indent="0" algn="ctr">
              <a:spcBef>
                <a:spcPts val="600"/>
              </a:spcBef>
              <a:spcAft>
                <a:spcPts val="600"/>
              </a:spcAft>
              <a:buNone/>
            </a:pPr>
            <a:r>
              <a:rPr lang="en-US" sz="1600" dirty="0">
                <a:latin typeface="Cambria" pitchFamily="18"/>
              </a:rPr>
              <a:t>GPS: </a:t>
            </a:r>
            <a:r>
              <a:rPr lang="en-US" sz="1600" dirty="0"/>
              <a:t>39.327366,-77.340108</a:t>
            </a:r>
          </a:p>
          <a:p>
            <a:pPr marL="0" lvl="0" indent="0" algn="ctr">
              <a:spcBef>
                <a:spcPts val="1151"/>
              </a:spcBef>
              <a:spcAft>
                <a:spcPts val="1151"/>
              </a:spcAft>
              <a:buNone/>
            </a:pPr>
            <a:endParaRPr lang="en-US" sz="2200" dirty="0">
              <a:latin typeface="Cambria" pitchFamily="18"/>
            </a:endParaRPr>
          </a:p>
        </p:txBody>
      </p:sp>
      <p:pic>
        <p:nvPicPr>
          <p:cNvPr id="4" name="Picture 3"/>
          <p:cNvPicPr>
            <a:picLocks noChangeAspect="1"/>
          </p:cNvPicPr>
          <p:nvPr/>
        </p:nvPicPr>
        <p:blipFill>
          <a:blip r:embed="rId3"/>
          <a:stretch>
            <a:fillRect/>
          </a:stretch>
        </p:blipFill>
        <p:spPr>
          <a:xfrm>
            <a:off x="1569680" y="467542"/>
            <a:ext cx="6940278" cy="22385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When you arrive</a:t>
            </a:r>
          </a:p>
        </p:txBody>
      </p:sp>
      <p:sp>
        <p:nvSpPr>
          <p:cNvPr id="3" name="Text Placeholder 2"/>
          <p:cNvSpPr txBox="1">
            <a:spLocks noGrp="1"/>
          </p:cNvSpPr>
          <p:nvPr>
            <p:ph type="body" idx="4294967295"/>
          </p:nvPr>
        </p:nvSpPr>
        <p:spPr>
          <a:xfrm>
            <a:off x="320040" y="1769040"/>
            <a:ext cx="9760585" cy="4899240"/>
          </a:xfrm>
        </p:spPr>
        <p:txBody>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z="2400" dirty="0">
                <a:solidFill>
                  <a:schemeClr val="tx1"/>
                </a:solidFill>
              </a:rPr>
              <a:t>All units, support staff and pit crews check in at the </a:t>
            </a:r>
            <a:r>
              <a:rPr lang="en-US" sz="2400" b="1" dirty="0">
                <a:solidFill>
                  <a:schemeClr val="tx1"/>
                </a:solidFill>
              </a:rPr>
              <a:t>Auditorium</a:t>
            </a:r>
            <a:r>
              <a:rPr lang="en-US" sz="2400" dirty="0">
                <a:solidFill>
                  <a:schemeClr val="tx1"/>
                </a:solidFill>
              </a:rPr>
              <a:t> entrance.  Please do not go to the Gymnasium. </a:t>
            </a:r>
          </a:p>
          <a:p>
            <a:pPr lvl="0"/>
            <a:r>
              <a:rPr lang="en-US" sz="2400" dirty="0">
                <a:solidFill>
                  <a:schemeClr val="tx1"/>
                </a:solidFill>
              </a:rPr>
              <a:t>Please wait in your vehicles to be greeted and receive unloading and parking instructions.</a:t>
            </a:r>
          </a:p>
          <a:p>
            <a:pPr lvl="0"/>
            <a:r>
              <a:rPr lang="en-US" sz="2400" dirty="0">
                <a:solidFill>
                  <a:schemeClr val="tx1"/>
                </a:solidFill>
              </a:rPr>
              <a:t>Please try to keep vehicles together as a group for check-in.</a:t>
            </a:r>
          </a:p>
          <a:p>
            <a:r>
              <a:rPr lang="en-US" sz="2400" dirty="0">
                <a:solidFill>
                  <a:schemeClr val="tx1"/>
                </a:solidFill>
              </a:rPr>
              <a:t>Equipment Drivers need to check in and await directions before proceeding to the unloading area.</a:t>
            </a:r>
          </a:p>
          <a:p>
            <a:pPr lvl="0"/>
            <a:r>
              <a:rPr lang="en-US" sz="2400" dirty="0">
                <a:solidFill>
                  <a:schemeClr val="tx1"/>
                </a:solidFill>
              </a:rPr>
              <a:t>Check-in will begin at 1:00 PM.</a:t>
            </a:r>
            <a:r>
              <a:rPr sz="2400" dirty="0">
                <a:solidFill>
                  <a:schemeClr val="tx1"/>
                </a:solidFill>
              </a:rPr>
              <a:t> (Concessions open at </a:t>
            </a:r>
            <a:r>
              <a:rPr lang="en-US" sz="2400" dirty="0">
                <a:solidFill>
                  <a:schemeClr val="tx1"/>
                </a:solidFill>
              </a:rPr>
              <a:t>2:00 PM</a:t>
            </a:r>
            <a:r>
              <a:rPr sz="2400" dirty="0">
                <a:solidFill>
                  <a:schemeClr val="tx1"/>
                </a:solidFill>
              </a:rPr>
              <a:t>.)</a:t>
            </a:r>
          </a:p>
          <a:p>
            <a:pPr lvl="0"/>
            <a:r>
              <a:rPr sz="2400" dirty="0">
                <a:solidFill>
                  <a:schemeClr val="tx1"/>
                </a:solidFill>
              </a:rPr>
              <a:t>Sound checks will occur in breaks.  </a:t>
            </a:r>
            <a:r>
              <a:rPr sz="2400" i="1" dirty="0">
                <a:solidFill>
                  <a:schemeClr val="tx1"/>
                </a:solidFill>
              </a:rPr>
              <a:t>Please be ready. </a:t>
            </a:r>
            <a:r>
              <a:rPr sz="2400" dirty="0">
                <a:solidFill>
                  <a:schemeClr val="tx1"/>
                </a:solidFill>
              </a:rPr>
              <a:t> LABEL EVERYTHING with group and class.  If you have a disk, make sure it is </a:t>
            </a:r>
            <a:r>
              <a:rPr sz="2400" b="1" u="sng" dirty="0">
                <a:solidFill>
                  <a:schemeClr val="tx1"/>
                </a:solidFill>
              </a:rPr>
              <a:t>not </a:t>
            </a:r>
            <a:r>
              <a:rPr sz="2400" dirty="0">
                <a:solidFill>
                  <a:schemeClr val="tx1"/>
                </a:solidFill>
              </a:rPr>
              <a:t>CD-RW.</a:t>
            </a:r>
            <a:endParaRPr lang="en-US" sz="24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Check-in</a:t>
            </a:r>
          </a:p>
        </p:txBody>
      </p:sp>
      <p:sp>
        <p:nvSpPr>
          <p:cNvPr id="3" name="Text Placeholder 2"/>
          <p:cNvSpPr txBox="1">
            <a:spLocks noGrp="1"/>
          </p:cNvSpPr>
          <p:nvPr>
            <p:ph type="body" idx="4294967295"/>
          </p:nvPr>
        </p:nvSpPr>
        <p:spPr>
          <a:xfrm>
            <a:off x="549719" y="1540440"/>
            <a:ext cx="9071640" cy="5424240"/>
          </a:xfrm>
        </p:spPr>
        <p:txBody>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z="2400" dirty="0">
                <a:solidFill>
                  <a:schemeClr val="tx1"/>
                </a:solidFill>
              </a:rPr>
              <a:t>UHS Staff will greet you and complete check-in where wrist bands will be distributed.</a:t>
            </a:r>
          </a:p>
          <a:p>
            <a:pPr lvl="0"/>
            <a:r>
              <a:rPr lang="en-US" sz="2400" dirty="0">
                <a:solidFill>
                  <a:schemeClr val="tx1"/>
                </a:solidFill>
              </a:rPr>
              <a:t>A host will be assigned to your unit and stay with you to answer questions, help keep you on schedule, and guide you around the building.</a:t>
            </a:r>
          </a:p>
          <a:p>
            <a:pPr lvl="0"/>
            <a:r>
              <a:rPr lang="en-US" sz="2400" dirty="0">
                <a:solidFill>
                  <a:schemeClr val="tx1"/>
                </a:solidFill>
              </a:rPr>
              <a:t>Everyone, except drivers, will unload personal belongings and proceed into the Auditorium which will be the Housing area.</a:t>
            </a:r>
          </a:p>
          <a:p>
            <a:pPr lvl="0"/>
            <a:r>
              <a:rPr lang="en-US" sz="2400" dirty="0">
                <a:solidFill>
                  <a:schemeClr val="tx1"/>
                </a:solidFill>
              </a:rPr>
              <a:t>Students needed to assist in unloading equipment will be directed to the unloading area from the Auditorium once personal items are stored and vehicle is at the ramp for unloading.</a:t>
            </a:r>
          </a:p>
          <a:p>
            <a:pPr lvl="0"/>
            <a:r>
              <a:rPr lang="en-US" sz="2400" dirty="0">
                <a:solidFill>
                  <a:schemeClr val="tx1"/>
                </a:solidFill>
              </a:rPr>
              <a:t>All equipment and props will be unloaded and moved to a holding area closer to the Gym until warm-up and performance.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During your </a:t>
            </a:r>
            <a:r>
              <a:rPr dirty="0"/>
              <a:t>V</a:t>
            </a:r>
            <a:r>
              <a:rPr lang="en-US" dirty="0" err="1"/>
              <a:t>isit</a:t>
            </a:r>
            <a:endParaRPr lang="en-US" dirty="0"/>
          </a:p>
        </p:txBody>
      </p:sp>
      <p:sp>
        <p:nvSpPr>
          <p:cNvPr id="3" name="Text Placeholder 2"/>
          <p:cNvSpPr txBox="1">
            <a:spLocks noGrp="1"/>
          </p:cNvSpPr>
          <p:nvPr>
            <p:ph type="body" idx="4294967295"/>
          </p:nvPr>
        </p:nvSpPr>
        <p:spPr>
          <a:xfrm>
            <a:off x="443039" y="1159440"/>
            <a:ext cx="4426560" cy="6129883"/>
          </a:xfrm>
        </p:spPr>
        <p:txBody>
          <a:bodyPr>
            <a:spAutoFit/>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z="2000" dirty="0"/>
              <a:t>Please follow all rules and school regulations to help ensure a smooth day for everyone. </a:t>
            </a:r>
          </a:p>
          <a:p>
            <a:pPr lvl="0"/>
            <a:r>
              <a:rPr lang="en-US" sz="2000" dirty="0"/>
              <a:t>Units will be housed in the auditorium prior to warm-up.  </a:t>
            </a:r>
            <a:r>
              <a:rPr lang="en-US" sz="2000" b="1" i="1" dirty="0"/>
              <a:t>Only Water is allowed in the auditorium.</a:t>
            </a:r>
          </a:p>
          <a:p>
            <a:pPr lvl="0"/>
            <a:r>
              <a:rPr lang="en-US" sz="2000" dirty="0"/>
              <a:t>Please refrain from using restrooms in Auditorium lobby for changing.</a:t>
            </a:r>
          </a:p>
          <a:p>
            <a:pPr lvl="0"/>
            <a:r>
              <a:rPr lang="en-US" sz="2000" dirty="0"/>
              <a:t>Dressing rooms are available for changing.  Inform us at check-in if your unit needs to use the changing rooms.</a:t>
            </a:r>
          </a:p>
          <a:p>
            <a:pPr lvl="0"/>
            <a:r>
              <a:rPr lang="en-US" sz="2000" dirty="0"/>
              <a:t>All units are asked to be supervised by their adult chaperones and to try to move as a group.</a:t>
            </a:r>
          </a:p>
          <a:p>
            <a:pPr lvl="0"/>
            <a:r>
              <a:rPr lang="en-US" sz="2000" dirty="0"/>
              <a:t>Directors and Staff are invited to stop by the Hospitality Room.</a:t>
            </a:r>
          </a:p>
        </p:txBody>
      </p:sp>
      <p:sp>
        <p:nvSpPr>
          <p:cNvPr id="4" name="Text Placeholder 3"/>
          <p:cNvSpPr txBox="1">
            <a:spLocks noGrp="1"/>
          </p:cNvSpPr>
          <p:nvPr>
            <p:ph type="body" idx="4294967295"/>
          </p:nvPr>
        </p:nvSpPr>
        <p:spPr>
          <a:xfrm>
            <a:off x="5151960" y="1220400"/>
            <a:ext cx="4426560" cy="5972880"/>
          </a:xfrm>
        </p:spPr>
        <p:txBody>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z="2000" dirty="0"/>
              <a:t>Free wandering throughout the school is not permitted.  There are other activities at the school this day.</a:t>
            </a:r>
          </a:p>
          <a:p>
            <a:pPr lvl="0"/>
            <a:r>
              <a:rPr lang="en-US" sz="2000" dirty="0"/>
              <a:t>No playing instruments or spinning equipment outside of scheduled warm-up rooms and times.</a:t>
            </a:r>
          </a:p>
          <a:p>
            <a:pPr lvl="0"/>
            <a:r>
              <a:rPr lang="en-US" sz="2000" dirty="0"/>
              <a:t>No wandering looking for additional warm up areas. </a:t>
            </a:r>
            <a:r>
              <a:rPr lang="en-US" sz="2000" b="1" i="1" dirty="0"/>
              <a:t>All</a:t>
            </a:r>
            <a:r>
              <a:rPr lang="en-US" sz="2000" dirty="0"/>
              <a:t> units will be given plenty of time in warm up areas for stretching and warm up.</a:t>
            </a:r>
          </a:p>
          <a:p>
            <a:pPr lvl="0"/>
            <a:r>
              <a:rPr lang="en-US" sz="2000" dirty="0"/>
              <a:t>All food and drinks must be consumed in the cafeteria.  Water, consumed with care, is okay in warm-up areas if in re-sealable containers.</a:t>
            </a:r>
          </a:p>
          <a:p>
            <a:pPr lvl="0"/>
            <a:r>
              <a:rPr lang="en-US" sz="2000" dirty="0"/>
              <a:t>Please let us know where we can assist you to make your visit enjoyable.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For Warm-ups</a:t>
            </a:r>
          </a:p>
        </p:txBody>
      </p:sp>
      <p:sp>
        <p:nvSpPr>
          <p:cNvPr id="3" name="Text Placeholder 2"/>
          <p:cNvSpPr txBox="1">
            <a:spLocks noGrp="1"/>
          </p:cNvSpPr>
          <p:nvPr>
            <p:ph type="body" idx="4294967295"/>
          </p:nvPr>
        </p:nvSpPr>
        <p:spPr>
          <a:xfrm>
            <a:off x="503999" y="1769040"/>
            <a:ext cx="9071640" cy="4411464"/>
          </a:xfrm>
        </p:spPr>
        <p:txBody>
          <a:bodyPr>
            <a:spAutoFit/>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z="2400" dirty="0"/>
              <a:t>Your host will lead you to pick up your equipment and to your warm-up area.</a:t>
            </a:r>
          </a:p>
          <a:p>
            <a:pPr lvl="0"/>
            <a:r>
              <a:rPr lang="en-US" sz="2400" dirty="0"/>
              <a:t>Bring everything you need from the housing area to warm-up.</a:t>
            </a:r>
          </a:p>
          <a:p>
            <a:pPr lvl="0"/>
            <a:r>
              <a:rPr lang="en-US" sz="2400" dirty="0"/>
              <a:t>Spinning of guard equipment is </a:t>
            </a:r>
            <a:r>
              <a:rPr lang="en-US" sz="2400" u="sng" dirty="0"/>
              <a:t>only</a:t>
            </a:r>
            <a:r>
              <a:rPr lang="en-US" sz="2400" dirty="0"/>
              <a:t> permitted in </a:t>
            </a:r>
            <a:r>
              <a:rPr lang="en-US" sz="2400" b="1" dirty="0"/>
              <a:t>Warm-up Rooms C and D </a:t>
            </a:r>
            <a:r>
              <a:rPr sz="2400" dirty="0"/>
              <a:t>(auxiliary gym).</a:t>
            </a:r>
          </a:p>
          <a:p>
            <a:pPr lvl="0"/>
            <a:r>
              <a:rPr lang="en-US" sz="2400" dirty="0"/>
              <a:t>Equipment warm up for guards will be in the auxiliary gym.  The gym will be split </a:t>
            </a:r>
            <a:r>
              <a:rPr lang="en-US" sz="2400"/>
              <a:t>into C </a:t>
            </a:r>
            <a:r>
              <a:rPr lang="en-US" sz="2400" dirty="0"/>
              <a:t>and D, with each group getting half of the gym for warm up.</a:t>
            </a:r>
          </a:p>
          <a:p>
            <a:pPr lvl="0"/>
            <a:r>
              <a:rPr lang="en-US" sz="2400" dirty="0"/>
              <a:t>Please follow directions so that we can keep to the schedule and keep Units moving easily through the building.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After Performance</a:t>
            </a:r>
          </a:p>
        </p:txBody>
      </p:sp>
      <p:sp>
        <p:nvSpPr>
          <p:cNvPr id="3" name="Text Placeholder 2"/>
          <p:cNvSpPr txBox="1">
            <a:spLocks noGrp="1"/>
          </p:cNvSpPr>
          <p:nvPr>
            <p:ph type="body" idx="4294967295"/>
          </p:nvPr>
        </p:nvSpPr>
        <p:spPr>
          <a:xfrm>
            <a:off x="503999" y="1769040"/>
            <a:ext cx="9071640" cy="4899240"/>
          </a:xfrm>
        </p:spPr>
        <p:txBody>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z="2800" dirty="0"/>
              <a:t>We ask that you move as a group to return to the housing areas.</a:t>
            </a:r>
          </a:p>
          <a:p>
            <a:pPr lvl="0"/>
            <a:r>
              <a:rPr lang="en-US" sz="2800" dirty="0"/>
              <a:t>If there is sufficient time to load trucks and trailers before the awards, this is encouraged.</a:t>
            </a:r>
          </a:p>
          <a:p>
            <a:pPr lvl="0"/>
            <a:r>
              <a:rPr lang="en-US" sz="2800" dirty="0"/>
              <a:t>We encourage units to return as a group between the Auditorium and the Gym/Cafeteria. </a:t>
            </a:r>
          </a:p>
          <a:p>
            <a:pPr lvl="0"/>
            <a:r>
              <a:rPr lang="en-US" sz="2800" dirty="0"/>
              <a:t>Only Unit Staff and Chaperones should accompany group back to holding area.  Spectators will not be permitted beyond the Performance and Concessions area</a:t>
            </a:r>
            <a:r>
              <a:rPr 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Before you </a:t>
            </a:r>
            <a:r>
              <a:rPr dirty="0"/>
              <a:t>L</a:t>
            </a:r>
            <a:r>
              <a:rPr lang="en-US" dirty="0"/>
              <a:t>eave</a:t>
            </a:r>
          </a:p>
        </p:txBody>
      </p:sp>
      <p:sp>
        <p:nvSpPr>
          <p:cNvPr id="3" name="Text Placeholder 2"/>
          <p:cNvSpPr txBox="1">
            <a:spLocks noGrp="1"/>
          </p:cNvSpPr>
          <p:nvPr>
            <p:ph type="body" idx="4294967295"/>
          </p:nvPr>
        </p:nvSpPr>
        <p:spPr>
          <a:xfrm>
            <a:off x="503999" y="1769040"/>
            <a:ext cx="9071640" cy="4899240"/>
          </a:xfrm>
        </p:spPr>
        <p:txBody>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dirty="0"/>
              <a:t>Check with Staff in loading dock area before pulling up trucks for loading.</a:t>
            </a:r>
          </a:p>
          <a:p>
            <a:pPr lvl="0"/>
            <a:r>
              <a:rPr lang="en-US" dirty="0"/>
              <a:t>Please check for all belongings. Lost and Found will be at the Check-in desk.</a:t>
            </a:r>
          </a:p>
          <a:p>
            <a:r>
              <a:rPr lang="en-US" dirty="0"/>
              <a:t>Please make sure your unit’s </a:t>
            </a:r>
            <a:r>
              <a:rPr dirty="0"/>
              <a:t>"</a:t>
            </a:r>
            <a:r>
              <a:rPr lang="en-US" dirty="0"/>
              <a:t>housing area</a:t>
            </a:r>
            <a:r>
              <a:rPr dirty="0"/>
              <a:t>" in auditorium</a:t>
            </a:r>
            <a:r>
              <a:rPr lang="en-US" dirty="0"/>
              <a:t> is clean.</a:t>
            </a:r>
          </a:p>
          <a:p>
            <a:pPr lvl="0"/>
            <a:r>
              <a:rPr lang="en-US" dirty="0"/>
              <a:t>Make sure to let us know if you had a good time and what we can do better for next year.</a:t>
            </a:r>
          </a:p>
          <a:p>
            <a:pPr lvl="0"/>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275400"/>
            <a:ext cx="9071640" cy="14043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Please Share with your </a:t>
            </a:r>
            <a:br>
              <a:rPr lang="en-US" dirty="0"/>
            </a:br>
            <a:r>
              <a:rPr lang="en-US" dirty="0"/>
              <a:t>Families and Supporters</a:t>
            </a:r>
          </a:p>
        </p:txBody>
      </p:sp>
      <p:sp>
        <p:nvSpPr>
          <p:cNvPr id="3" name="Text Placeholder 2"/>
          <p:cNvSpPr txBox="1">
            <a:spLocks noGrp="1"/>
          </p:cNvSpPr>
          <p:nvPr>
            <p:ph type="body" idx="4294967295"/>
          </p:nvPr>
        </p:nvSpPr>
        <p:spPr>
          <a:xfrm>
            <a:off x="503999" y="1823039"/>
            <a:ext cx="9071640" cy="5642570"/>
          </a:xfrm>
        </p:spPr>
        <p:txBody>
          <a:bodyPr>
            <a:spAutoFit/>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dirty="0">
                <a:solidFill>
                  <a:schemeClr val="tx1"/>
                </a:solidFill>
              </a:rPr>
              <a:t>The Gym entrance </a:t>
            </a:r>
            <a:r>
              <a:rPr dirty="0">
                <a:solidFill>
                  <a:schemeClr val="tx1"/>
                </a:solidFill>
              </a:rPr>
              <a:t>(as well as concessions) </a:t>
            </a:r>
            <a:r>
              <a:rPr lang="en-US" dirty="0">
                <a:solidFill>
                  <a:schemeClr val="tx1"/>
                </a:solidFill>
              </a:rPr>
              <a:t>opens at 2:00 PM for Spectators.</a:t>
            </a:r>
          </a:p>
          <a:p>
            <a:pPr lvl="0"/>
            <a:r>
              <a:rPr lang="en-US" dirty="0">
                <a:solidFill>
                  <a:schemeClr val="tx1"/>
                </a:solidFill>
              </a:rPr>
              <a:t>Regular Tickets are $10 each.  Student and Senior Citizen Tickets are $8 each. </a:t>
            </a:r>
          </a:p>
          <a:p>
            <a:pPr lvl="0"/>
            <a:r>
              <a:rPr lang="en-US" dirty="0">
                <a:solidFill>
                  <a:schemeClr val="tx1"/>
                </a:solidFill>
              </a:rPr>
              <a:t>We will have a wonderful selection of lunch, dinner and snack selections, along with home baked sweets for sale.</a:t>
            </a:r>
          </a:p>
          <a:p>
            <a:pPr lvl="0"/>
            <a:r>
              <a:rPr lang="en-US" dirty="0">
                <a:solidFill>
                  <a:schemeClr val="tx1"/>
                </a:solidFill>
              </a:rPr>
              <a:t>Fun tee-shirts and band jewelry is </a:t>
            </a:r>
            <a:r>
              <a:rPr lang="en-US">
                <a:solidFill>
                  <a:schemeClr val="tx1"/>
                </a:solidFill>
              </a:rPr>
              <a:t>for sale, too</a:t>
            </a:r>
            <a:endParaRPr lang="en-US" dirty="0">
              <a:solidFill>
                <a:schemeClr val="tx1"/>
              </a:solidFill>
            </a:endParaRPr>
          </a:p>
          <a:p>
            <a:pPr lvl="0"/>
            <a:r>
              <a:rPr lang="en-US" dirty="0">
                <a:solidFill>
                  <a:schemeClr val="tx1"/>
                </a:solidFill>
              </a:rPr>
              <a:t>Flower, Candy, and Air Grams will be available for purchase.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2055" y="-61305"/>
            <a:ext cx="10260923" cy="7671143"/>
            <a:chOff x="-92055" y="-61305"/>
            <a:chExt cx="10260923" cy="7671143"/>
          </a:xfrm>
        </p:grpSpPr>
        <p:pic>
          <p:nvPicPr>
            <p:cNvPr id="9" name="Picture 8" descr="Free Borders and Clip Art | Downloadable Free Spiral Borders"/>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202835" y="-1356195"/>
              <a:ext cx="7671143" cy="10260923"/>
            </a:xfrm>
            <a:prstGeom prst="rect">
              <a:avLst/>
            </a:prstGeom>
          </p:spPr>
        </p:pic>
        <p:sp>
          <p:nvSpPr>
            <p:cNvPr id="10" name="TextBox 9"/>
            <p:cNvSpPr txBox="1"/>
            <p:nvPr/>
          </p:nvSpPr>
          <p:spPr>
            <a:xfrm>
              <a:off x="3166168" y="1067822"/>
              <a:ext cx="4326526" cy="1354217"/>
            </a:xfrm>
            <a:prstGeom prst="rect">
              <a:avLst/>
            </a:prstGeom>
            <a:noFill/>
          </p:spPr>
          <p:txBody>
            <a:bodyPr wrap="square" rtlCol="0">
              <a:spAutoFit/>
            </a:bodyPr>
            <a:lstStyle/>
            <a:p>
              <a:r>
                <a:rPr lang="en-US" sz="5400" b="1" dirty="0"/>
                <a:t>CONCESSIONS</a:t>
              </a:r>
            </a:p>
            <a:p>
              <a:pPr algn="ctr"/>
              <a:r>
                <a:rPr lang="en-US" sz="2800" b="1" dirty="0"/>
                <a:t>Open at 2pm</a:t>
              </a:r>
            </a:p>
          </p:txBody>
        </p:sp>
        <p:pic>
          <p:nvPicPr>
            <p:cNvPr id="12" name="Picture 11"/>
            <p:cNvPicPr>
              <a:picLocks noChangeAspect="1"/>
            </p:cNvPicPr>
            <p:nvPr/>
          </p:nvPicPr>
          <p:blipFill>
            <a:blip r:embed="rId3"/>
            <a:stretch>
              <a:fillRect/>
            </a:stretch>
          </p:blipFill>
          <p:spPr>
            <a:xfrm>
              <a:off x="4238606" y="2693046"/>
              <a:ext cx="1936047" cy="2162439"/>
            </a:xfrm>
            <a:prstGeom prst="rect">
              <a:avLst/>
            </a:prstGeom>
          </p:spPr>
        </p:pic>
        <p:pic>
          <p:nvPicPr>
            <p:cNvPr id="15" name="Picture 14"/>
            <p:cNvPicPr>
              <a:picLocks noChangeAspect="1"/>
            </p:cNvPicPr>
            <p:nvPr/>
          </p:nvPicPr>
          <p:blipFill>
            <a:blip r:embed="rId4"/>
            <a:stretch>
              <a:fillRect/>
            </a:stretch>
          </p:blipFill>
          <p:spPr>
            <a:xfrm>
              <a:off x="6115630" y="4886908"/>
              <a:ext cx="2440043" cy="1191411"/>
            </a:xfrm>
            <a:prstGeom prst="rect">
              <a:avLst/>
            </a:prstGeom>
          </p:spPr>
        </p:pic>
        <p:sp>
          <p:nvSpPr>
            <p:cNvPr id="16" name="TextBox 15"/>
            <p:cNvSpPr txBox="1"/>
            <p:nvPr/>
          </p:nvSpPr>
          <p:spPr>
            <a:xfrm>
              <a:off x="1737027" y="2819107"/>
              <a:ext cx="2247475" cy="2862322"/>
            </a:xfrm>
            <a:prstGeom prst="rect">
              <a:avLst/>
            </a:prstGeom>
            <a:noFill/>
          </p:spPr>
          <p:txBody>
            <a:bodyPr wrap="none" rtlCol="0">
              <a:spAutoFit/>
            </a:bodyPr>
            <a:lstStyle/>
            <a:p>
              <a:pPr marL="285750" indent="-285750">
                <a:buFont typeface="Arial" panose="020B0604020202020204" pitchFamily="34" charset="0"/>
                <a:buChar char="•"/>
              </a:pPr>
              <a:r>
                <a:rPr lang="en-US" sz="2000" b="1" dirty="0"/>
                <a:t>Pork BBQ</a:t>
              </a:r>
            </a:p>
            <a:p>
              <a:pPr marL="285750" indent="-285750">
                <a:buFont typeface="Arial" panose="020B0604020202020204" pitchFamily="34" charset="0"/>
                <a:buChar char="•"/>
              </a:pPr>
              <a:r>
                <a:rPr lang="en-US" sz="2000" b="1" dirty="0"/>
                <a:t>BBQ Fries</a:t>
              </a:r>
            </a:p>
            <a:p>
              <a:pPr marL="285750" indent="-285750">
                <a:buFont typeface="Arial" panose="020B0604020202020204" pitchFamily="34" charset="0"/>
                <a:buChar char="•"/>
              </a:pPr>
              <a:r>
                <a:rPr lang="en-US" sz="2000" b="1" dirty="0"/>
                <a:t>Chicken Tenders </a:t>
              </a:r>
            </a:p>
            <a:p>
              <a:pPr marL="285750" indent="-285750">
                <a:buFont typeface="Arial" panose="020B0604020202020204" pitchFamily="34" charset="0"/>
                <a:buChar char="•"/>
              </a:pPr>
              <a:r>
                <a:rPr lang="en-US" sz="2000" b="1" dirty="0"/>
                <a:t>Pizza</a:t>
              </a:r>
            </a:p>
            <a:p>
              <a:pPr marL="285750" indent="-285750">
                <a:buFont typeface="Arial" panose="020B0604020202020204" pitchFamily="34" charset="0"/>
                <a:buChar char="•"/>
              </a:pPr>
              <a:r>
                <a:rPr lang="en-US" sz="2000" b="1" dirty="0"/>
                <a:t>Burgers</a:t>
              </a:r>
            </a:p>
            <a:p>
              <a:pPr marL="285750" indent="-285750">
                <a:buFont typeface="Arial" panose="020B0604020202020204" pitchFamily="34" charset="0"/>
                <a:buChar char="•"/>
              </a:pPr>
              <a:r>
                <a:rPr lang="en-US" sz="2000" b="1" dirty="0"/>
                <a:t>Hot Dogs</a:t>
              </a:r>
            </a:p>
            <a:p>
              <a:pPr marL="285750" indent="-285750">
                <a:buFont typeface="Arial" panose="020B0604020202020204" pitchFamily="34" charset="0"/>
                <a:buChar char="•"/>
              </a:pPr>
              <a:r>
                <a:rPr lang="en-US" sz="2000" b="1" dirty="0"/>
                <a:t>Nachos</a:t>
              </a:r>
            </a:p>
            <a:p>
              <a:pPr marL="285750" indent="-285750">
                <a:buFont typeface="Arial" panose="020B0604020202020204" pitchFamily="34" charset="0"/>
                <a:buChar char="•"/>
              </a:pPr>
              <a:r>
                <a:rPr lang="en-US" sz="2000" b="1" dirty="0"/>
                <a:t>Milkshakes</a:t>
              </a:r>
            </a:p>
            <a:p>
              <a:pPr marL="285750" indent="-285750">
                <a:buFont typeface="Arial" panose="020B0604020202020204" pitchFamily="34" charset="0"/>
                <a:buChar char="•"/>
              </a:pPr>
              <a:r>
                <a:rPr lang="en-US" sz="2000" b="1" dirty="0"/>
                <a:t>And more!!!</a:t>
              </a:r>
            </a:p>
          </p:txBody>
        </p:sp>
      </p:grpSp>
      <p:pic>
        <p:nvPicPr>
          <p:cNvPr id="2" name="Picture 1"/>
          <p:cNvPicPr>
            <a:picLocks noChangeAspect="1"/>
          </p:cNvPicPr>
          <p:nvPr/>
        </p:nvPicPr>
        <p:blipFill>
          <a:blip r:embed="rId5"/>
          <a:stretch>
            <a:fillRect/>
          </a:stretch>
        </p:blipFill>
        <p:spPr>
          <a:xfrm>
            <a:off x="4131578" y="5163840"/>
            <a:ext cx="1609483" cy="914479"/>
          </a:xfrm>
          <a:prstGeom prst="rect">
            <a:avLst/>
          </a:prstGeom>
        </p:spPr>
      </p:pic>
      <p:pic>
        <p:nvPicPr>
          <p:cNvPr id="1026" name="Picture 2" descr="Manhattan Pizzeria Delivery Menu | Order Online | 647 Potomac Station Dr  Leesburg | Grubhub">
            <a:extLst>
              <a:ext uri="{FF2B5EF4-FFF2-40B4-BE49-F238E27FC236}">
                <a16:creationId xmlns:a16="http://schemas.microsoft.com/office/drawing/2014/main" id="{F86352BB-2CE3-3C48-B8D2-09277E78D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8294" y="2421468"/>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9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3999" y="1769040"/>
            <a:ext cx="9071640" cy="4899240"/>
          </a:xfrm>
          <a:noFill/>
        </p:spPr>
        <p:txBody>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marL="108000" lvl="0" indent="0">
              <a:spcAft>
                <a:spcPts val="0"/>
              </a:spcAft>
              <a:buNone/>
            </a:pPr>
            <a:r>
              <a:rPr sz="2800" dirty="0">
                <a:solidFill>
                  <a:srgbClr val="000000"/>
                </a:solidFill>
              </a:rPr>
              <a:t>Mike Harrison, Band Director </a:t>
            </a:r>
            <a:r>
              <a:rPr sz="2800" dirty="0">
                <a:solidFill>
                  <a:srgbClr val="000000"/>
                </a:solidFill>
                <a:hlinkClick r:id="rId3"/>
              </a:rPr>
              <a:t>Michael.Harrison@fcps.org</a:t>
            </a:r>
            <a:endParaRPr lang="en-US" sz="2800" dirty="0">
              <a:solidFill>
                <a:srgbClr val="000000"/>
              </a:solidFill>
            </a:endParaRPr>
          </a:p>
          <a:p>
            <a:pPr marL="108000" lvl="0" indent="0">
              <a:spcAft>
                <a:spcPts val="0"/>
              </a:spcAft>
              <a:buNone/>
            </a:pPr>
            <a:r>
              <a:rPr sz="2800" dirty="0"/>
              <a:t>(410) 353-6907</a:t>
            </a:r>
          </a:p>
          <a:p>
            <a:pPr lvl="0">
              <a:spcAft>
                <a:spcPts val="0"/>
              </a:spcAft>
            </a:pPr>
            <a:endParaRPr sz="2800" dirty="0"/>
          </a:p>
          <a:p>
            <a:pPr lvl="0">
              <a:spcAft>
                <a:spcPts val="0"/>
              </a:spcAft>
              <a:buNone/>
            </a:pPr>
            <a:r>
              <a:rPr lang="en-US" sz="2800" dirty="0">
                <a:solidFill>
                  <a:schemeClr val="tx1"/>
                </a:solidFill>
              </a:rPr>
              <a:t>Jane Price, Urbana Band Boosters President</a:t>
            </a:r>
          </a:p>
          <a:p>
            <a:pPr lvl="0">
              <a:spcAft>
                <a:spcPts val="0"/>
              </a:spcAft>
              <a:buNone/>
            </a:pPr>
            <a:r>
              <a:rPr lang="en-US" sz="2800" dirty="0">
                <a:solidFill>
                  <a:schemeClr val="tx1"/>
                </a:solidFill>
              </a:rPr>
              <a:t>jane.price1@comcast.net</a:t>
            </a:r>
          </a:p>
          <a:p>
            <a:pPr lvl="0">
              <a:spcAft>
                <a:spcPts val="0"/>
              </a:spcAft>
              <a:buNone/>
            </a:pPr>
            <a:r>
              <a:rPr lang="en-US" sz="2800" dirty="0">
                <a:solidFill>
                  <a:schemeClr val="tx1"/>
                </a:solidFill>
              </a:rPr>
              <a:t>(240)-367-4162</a:t>
            </a:r>
          </a:p>
          <a:p>
            <a:pPr lvl="0">
              <a:spcAft>
                <a:spcPts val="0"/>
              </a:spcAft>
              <a:buNone/>
            </a:pPr>
            <a:endParaRPr sz="2800" i="1" dirty="0"/>
          </a:p>
          <a:p>
            <a:pPr lvl="0">
              <a:spcAft>
                <a:spcPts val="0"/>
              </a:spcAft>
              <a:buNone/>
            </a:pPr>
            <a:r>
              <a:rPr sz="2800" b="1" i="1" dirty="0">
                <a:solidFill>
                  <a:schemeClr val="tx1"/>
                </a:solidFill>
              </a:rPr>
              <a:t>Official and Final Schedule is available on the KIDA website</a:t>
            </a:r>
            <a:r>
              <a:rPr lang="en-US" dirty="0"/>
              <a:t> </a:t>
            </a:r>
            <a:endParaRPr lang="en-US" dirty="0">
              <a:solidFill>
                <a:srgbClr val="000000"/>
              </a:solidFill>
            </a:endParaRPr>
          </a:p>
        </p:txBody>
      </p:sp>
      <p:sp>
        <p:nvSpPr>
          <p:cNvPr id="3" name="Title 2"/>
          <p:cNvSpPr txBox="1">
            <a:spLocks noGrp="1"/>
          </p:cNvSpPr>
          <p:nvPr>
            <p:ph type="title" idx="4294967295"/>
          </p:nvPr>
        </p:nvSpPr>
        <p:spPr>
          <a:xfrm>
            <a:off x="503999" y="346320"/>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Urbana Contacts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9502EB-CD7A-3140-B0FC-DCE8CA603ACC}"/>
              </a:ext>
            </a:extLst>
          </p:cNvPr>
          <p:cNvSpPr/>
          <p:nvPr/>
        </p:nvSpPr>
        <p:spPr>
          <a:xfrm>
            <a:off x="1643270" y="1868557"/>
            <a:ext cx="6679095" cy="2954655"/>
          </a:xfrm>
          <a:prstGeom prst="rect">
            <a:avLst/>
          </a:prstGeom>
        </p:spPr>
        <p:txBody>
          <a:bodyPr wrap="square">
            <a:spAutoFit/>
          </a:bodyPr>
          <a:lstStyle/>
          <a:p>
            <a:pPr indent="228600"/>
            <a:r>
              <a:rPr lang="en-US" sz="2400" dirty="0">
                <a:latin typeface="Calibri" panose="020F0502020204030204" pitchFamily="34" charset="0"/>
                <a:ea typeface="Times New Roman" panose="02020603050405020304" pitchFamily="18" charset="0"/>
                <a:cs typeface="Calibri" panose="020F0502020204030204" pitchFamily="34" charset="0"/>
              </a:rPr>
              <a:t>FCPS COVID Policy</a:t>
            </a:r>
          </a:p>
          <a:p>
            <a:pPr indent="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SzPts val="1000"/>
              <a:buFont typeface="Symbol" pitchFamily="2" charset="2"/>
              <a:buChar char=""/>
              <a:tabLst>
                <a:tab pos="457200" algn="l"/>
              </a:tabLst>
            </a:pPr>
            <a:r>
              <a:rPr lang="en-US" dirty="0">
                <a:latin typeface="Calibri" panose="020F0502020204030204" pitchFamily="34" charset="0"/>
                <a:ea typeface="Times New Roman" panose="02020603050405020304" pitchFamily="18" charset="0"/>
              </a:rPr>
              <a:t>Effective, February 25, 2022, a face covering is no longer required to be worn by individuals while inside FCPS buildings, but still encouraged.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dirty="0">
                <a:latin typeface="Calibri" panose="020F0502020204030204" pitchFamily="34" charset="0"/>
                <a:ea typeface="Times New Roman" panose="02020603050405020304" pitchFamily="18" charset="0"/>
                <a:cs typeface="Calibri" panose="020F0502020204030204" pitchFamily="34" charset="0"/>
              </a:rPr>
              <a:t>It is recommended that participants/spectators remain physically distant to the extent possible. </a:t>
            </a:r>
          </a:p>
          <a:p>
            <a:pPr marR="0" lvl="0">
              <a:spcBef>
                <a:spcPts val="0"/>
              </a:spcBef>
              <a:spcAft>
                <a:spcPts val="0"/>
              </a:spcAft>
              <a:buSzPts val="1000"/>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Calibri" panose="020F0502020204030204" pitchFamily="34" charset="0"/>
              </a:rPr>
              <a:t>Directors from outside of FCPS are encouraged to continue to follow their own school’s guidelines as they see fit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90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l="5000" t="14933" r="5000" b="4976"/>
          <a:stretch>
            <a:fillRect/>
          </a:stretch>
        </p:blipFill>
        <p:spPr>
          <a:xfrm>
            <a:off x="457200" y="2743199"/>
            <a:ext cx="8670240" cy="4343400"/>
          </a:xfrm>
          <a:prstGeom prst="rect">
            <a:avLst/>
          </a:prstGeom>
          <a:noFill/>
          <a:ln>
            <a:noFill/>
          </a:ln>
        </p:spPr>
      </p:pic>
      <p:sp>
        <p:nvSpPr>
          <p:cNvPr id="3" name="Title 2"/>
          <p:cNvSpPr txBox="1">
            <a:spLocks noGrp="1"/>
          </p:cNvSpPr>
          <p:nvPr>
            <p:ph type="title" idx="4294967295"/>
          </p:nvPr>
        </p:nvSpPr>
        <p:spPr>
          <a:xfrm>
            <a:off x="503999" y="301320"/>
            <a:ext cx="9071640" cy="12625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Getting There</a:t>
            </a:r>
          </a:p>
        </p:txBody>
      </p:sp>
      <p:sp>
        <p:nvSpPr>
          <p:cNvPr id="4" name="TextBox 3"/>
          <p:cNvSpPr txBox="1"/>
          <p:nvPr/>
        </p:nvSpPr>
        <p:spPr>
          <a:xfrm>
            <a:off x="8224057" y="3911760"/>
            <a:ext cx="919942" cy="710279"/>
          </a:xfrm>
          <a:prstGeom prst="rect">
            <a:avLst/>
          </a:prstGeom>
          <a:solidFill>
            <a:schemeClr val="tx2">
              <a:lumMod val="20000"/>
              <a:lumOff val="80000"/>
              <a:alpha val="61000"/>
            </a:schemeClr>
          </a:solid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1400" b="1" i="0" u="none" strike="noStrike" kern="1200" dirty="0">
                <a:ln>
                  <a:noFill/>
                </a:ln>
                <a:latin typeface="Arial" pitchFamily="18"/>
                <a:ea typeface="SimSun" pitchFamily="2"/>
                <a:cs typeface="Tahoma" pitchFamily="2"/>
              </a:rPr>
              <a:t>Urbana High</a:t>
            </a:r>
          </a:p>
          <a:p>
            <a:pPr marL="0" marR="0" lvl="0" indent="0" algn="ctr" rtl="0" hangingPunct="0">
              <a:lnSpc>
                <a:spcPct val="100000"/>
              </a:lnSpc>
              <a:spcBef>
                <a:spcPts val="0"/>
              </a:spcBef>
              <a:spcAft>
                <a:spcPts val="0"/>
              </a:spcAft>
              <a:buNone/>
              <a:tabLst/>
            </a:pPr>
            <a:r>
              <a:rPr lang="en-US" sz="1400" b="1" i="0" u="none" strike="noStrike" kern="1200" dirty="0">
                <a:ln>
                  <a:noFill/>
                </a:ln>
                <a:latin typeface="Arial" pitchFamily="18"/>
                <a:ea typeface="SimSun" pitchFamily="2"/>
                <a:cs typeface="Tahoma" pitchFamily="2"/>
              </a:rPr>
              <a:t>School</a:t>
            </a:r>
          </a:p>
        </p:txBody>
      </p:sp>
      <p:sp>
        <p:nvSpPr>
          <p:cNvPr id="6" name="Freeform 5"/>
          <p:cNvSpPr/>
          <p:nvPr/>
        </p:nvSpPr>
        <p:spPr>
          <a:xfrm>
            <a:off x="9372600" y="5257800"/>
            <a:ext cx="0" cy="0"/>
          </a:xfrm>
          <a:custGeom>
            <a:avLst/>
            <a:gdLst/>
            <a:ahLst/>
            <a:cxnLst>
              <a:cxn ang="3cd4">
                <a:pos x="hc" y="t"/>
              </a:cxn>
              <a:cxn ang="cd2">
                <a:pos x="l" y="vc"/>
              </a:cxn>
              <a:cxn ang="cd4">
                <a:pos x="hc" y="b"/>
              </a:cxn>
              <a:cxn ang="0">
                <a:pos x="r" y="vc"/>
              </a:cxn>
            </a:cxnLst>
            <a:rect l="l" t="t" r="r" b="b"/>
            <a:pathLst>
              <a:path>
                <a:moveTo>
                  <a:pt x="0" y="-29210"/>
                </a:moveTo>
                <a:cubicBezTo>
                  <a:pt x="0" y="-28575"/>
                  <a:pt x="1369" y="-28460"/>
                  <a:pt x="1369" y="-28460"/>
                </a:cubicBezTo>
              </a:path>
            </a:pathLst>
          </a:custGeom>
          <a:noFill/>
          <a:ln w="36720">
            <a:solidFill>
              <a:srgbClr val="0000FF"/>
            </a:solidFill>
            <a:prstDash val="solid"/>
            <a:tailEnd type="arrow"/>
          </a:ln>
          <a:effectLst>
            <a:outerShdw dist="25965" dir="2700000" algn="tl">
              <a:srgbClr val="FFFFFF">
                <a:alpha val="55000"/>
              </a:srgbClr>
            </a:outerShdw>
          </a:effectLst>
        </p:spPr>
        <p:txBody>
          <a:bodyPr vert="horz" lIns="108000" tIns="63000" rIns="108000" bIns="63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9" name="TextBox 8"/>
          <p:cNvSpPr txBox="1"/>
          <p:nvPr/>
        </p:nvSpPr>
        <p:spPr>
          <a:xfrm>
            <a:off x="685799" y="1371599"/>
            <a:ext cx="8458200" cy="1383540"/>
          </a:xfrm>
          <a:prstGeom prst="rect">
            <a:avLst/>
          </a:prstGeom>
          <a:noFill/>
          <a:ln>
            <a:noFill/>
          </a:ln>
        </p:spPr>
        <p:txBody>
          <a:bodyPr vert="horz" lIns="90000" tIns="45000" rIns="90000" bIns="45000" anchorCtr="0" compatLnSpc="0">
            <a:spAutoFit/>
          </a:bodyPr>
          <a:lstStyle/>
          <a:p>
            <a:pPr marL="0" marR="0" lvl="0" indent="0" rtl="0" hangingPunct="0">
              <a:lnSpc>
                <a:spcPct val="100000"/>
              </a:lnSpc>
              <a:spcBef>
                <a:spcPts val="289"/>
              </a:spcBef>
              <a:spcAft>
                <a:spcPts val="289"/>
              </a:spcAft>
              <a:buNone/>
              <a:tabLst/>
            </a:pPr>
            <a:r>
              <a:rPr lang="en-US" sz="1800" b="0" i="0" u="none" strike="noStrike" kern="1200" dirty="0">
                <a:ln>
                  <a:noFill/>
                </a:ln>
                <a:latin typeface="Arial" pitchFamily="18"/>
                <a:ea typeface="SimSun" pitchFamily="2"/>
                <a:cs typeface="Tahoma" pitchFamily="2"/>
              </a:rPr>
              <a:t>From I-270 north, take exit 26 and turn left onto Fingerboard Road (Rt. 80).</a:t>
            </a:r>
          </a:p>
          <a:p>
            <a:pPr marL="0" marR="0" lvl="0" indent="0" rtl="0" hangingPunct="0">
              <a:lnSpc>
                <a:spcPct val="100000"/>
              </a:lnSpc>
              <a:spcBef>
                <a:spcPts val="289"/>
              </a:spcBef>
              <a:spcAft>
                <a:spcPts val="289"/>
              </a:spcAft>
              <a:buNone/>
              <a:tabLst/>
            </a:pPr>
            <a:r>
              <a:rPr lang="en-US" sz="1800" b="0" i="0" u="none" strike="noStrike" kern="1200" dirty="0">
                <a:ln>
                  <a:noFill/>
                </a:ln>
                <a:latin typeface="Arial" pitchFamily="18"/>
                <a:ea typeface="SimSun" pitchFamily="2"/>
                <a:cs typeface="Tahoma" pitchFamily="2"/>
              </a:rPr>
              <a:t>From I-270 south, take exit 26 and turn right onto Fingerboard Road.</a:t>
            </a:r>
          </a:p>
          <a:p>
            <a:pPr marL="0" marR="0" lvl="0" indent="0" rtl="0" hangingPunct="0">
              <a:lnSpc>
                <a:spcPct val="100000"/>
              </a:lnSpc>
              <a:spcBef>
                <a:spcPts val="289"/>
              </a:spcBef>
              <a:spcAft>
                <a:spcPts val="289"/>
              </a:spcAft>
              <a:buNone/>
              <a:tabLst/>
            </a:pPr>
            <a:r>
              <a:rPr lang="en-US" sz="1800" b="0" i="0" u="none" strike="noStrike" kern="1200" dirty="0">
                <a:ln>
                  <a:noFill/>
                </a:ln>
                <a:latin typeface="Arial" pitchFamily="18"/>
                <a:ea typeface="SimSun" pitchFamily="2"/>
                <a:cs typeface="Tahoma" pitchFamily="2"/>
              </a:rPr>
              <a:t>Drive 1 mile on Fingerboard Road, and turn right onto Campus Drive.</a:t>
            </a:r>
          </a:p>
          <a:p>
            <a:pPr marL="0" marR="0" lvl="0" indent="0" rtl="0" hangingPunct="0">
              <a:lnSpc>
                <a:spcPct val="100000"/>
              </a:lnSpc>
              <a:spcBef>
                <a:spcPts val="289"/>
              </a:spcBef>
              <a:spcAft>
                <a:spcPts val="289"/>
              </a:spcAft>
              <a:buNone/>
              <a:tabLst/>
            </a:pPr>
            <a:r>
              <a:rPr lang="en-US" sz="1800" b="0" i="0" u="none" strike="noStrike" kern="1200" dirty="0">
                <a:ln>
                  <a:noFill/>
                </a:ln>
                <a:latin typeface="Arial" pitchFamily="18"/>
                <a:ea typeface="SimSun" pitchFamily="2"/>
                <a:cs typeface="Tahoma" pitchFamily="2"/>
              </a:rPr>
              <a:t>Participants take 2</a:t>
            </a:r>
            <a:r>
              <a:rPr lang="en-US" sz="1800" b="0" i="0" u="none" strike="noStrike" kern="1200" baseline="30000" dirty="0">
                <a:ln>
                  <a:noFill/>
                </a:ln>
                <a:latin typeface="Arial" pitchFamily="18"/>
                <a:ea typeface="SimSun" pitchFamily="2"/>
                <a:cs typeface="Tahoma" pitchFamily="2"/>
              </a:rPr>
              <a:t>nd</a:t>
            </a:r>
            <a:r>
              <a:rPr lang="en-US" sz="1800" b="0" i="0" u="none" strike="noStrike" kern="1200" dirty="0">
                <a:ln>
                  <a:noFill/>
                </a:ln>
                <a:latin typeface="Arial" pitchFamily="18"/>
                <a:ea typeface="SimSun" pitchFamily="2"/>
                <a:cs typeface="Tahoma" pitchFamily="2"/>
              </a:rPr>
              <a:t> left to unload and park. Spectators take 4</a:t>
            </a:r>
            <a:r>
              <a:rPr lang="en-US" sz="1800" b="0" i="0" u="none" strike="noStrike" kern="1200" baseline="30000" dirty="0">
                <a:ln>
                  <a:noFill/>
                </a:ln>
                <a:latin typeface="Arial" pitchFamily="18"/>
                <a:ea typeface="SimSun" pitchFamily="2"/>
                <a:cs typeface="Tahoma" pitchFamily="2"/>
              </a:rPr>
              <a:t>th</a:t>
            </a:r>
            <a:r>
              <a:rPr lang="en-US" sz="1800" b="0" i="0" u="none" strike="noStrike" kern="1200" dirty="0">
                <a:ln>
                  <a:noFill/>
                </a:ln>
                <a:latin typeface="Arial" pitchFamily="18"/>
                <a:ea typeface="SimSun" pitchFamily="2"/>
                <a:cs typeface="Tahoma" pitchFamily="2"/>
              </a:rPr>
              <a:t> or 5</a:t>
            </a:r>
            <a:r>
              <a:rPr lang="en-US" sz="1800" b="0" i="0" u="none" strike="noStrike" kern="1200" baseline="30000" dirty="0">
                <a:ln>
                  <a:noFill/>
                </a:ln>
                <a:latin typeface="Arial" pitchFamily="18"/>
                <a:ea typeface="SimSun" pitchFamily="2"/>
                <a:cs typeface="Tahoma" pitchFamily="2"/>
              </a:rPr>
              <a:t>th</a:t>
            </a:r>
            <a:r>
              <a:rPr lang="en-US" sz="1800" b="0" i="0" u="none" strike="noStrike" kern="1200" dirty="0">
                <a:ln>
                  <a:noFill/>
                </a:ln>
                <a:latin typeface="Arial" pitchFamily="18"/>
                <a:ea typeface="SimSun" pitchFamily="2"/>
                <a:cs typeface="Tahoma" pitchFamily="2"/>
              </a:rPr>
              <a:t> left.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39912" y="207129"/>
            <a:ext cx="6136513" cy="677108"/>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0">
              <a:buSzPct val="45000"/>
              <a:buFont typeface="StarSymbol"/>
              <a:buChar char="●"/>
              <a:tabLst/>
              <a:defRPr lang="en-US" sz="4400" b="1" i="0" u="none" strike="noStrike">
                <a:ln>
                  <a:noFill/>
                </a:ln>
                <a:solidFill>
                  <a:srgbClr val="000080"/>
                </a:solidFill>
                <a:latin typeface="Cambria" pitchFamily="18"/>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dirty="0"/>
              <a:t>Arrival</a:t>
            </a:r>
          </a:p>
        </p:txBody>
      </p:sp>
      <p:pic>
        <p:nvPicPr>
          <p:cNvPr id="3" name="Picture 2"/>
          <p:cNvPicPr>
            <a:picLocks noChangeAspect="1"/>
          </p:cNvPicPr>
          <p:nvPr/>
        </p:nvPicPr>
        <p:blipFill>
          <a:blip r:embed="rId3">
            <a:lum/>
            <a:alphaModFix/>
          </a:blip>
          <a:srcRect l="25000" t="29865" r="30000" b="14933"/>
          <a:stretch>
            <a:fillRect/>
          </a:stretch>
        </p:blipFill>
        <p:spPr>
          <a:xfrm>
            <a:off x="925692" y="1221068"/>
            <a:ext cx="8229240" cy="5677920"/>
          </a:xfrm>
          <a:prstGeom prst="rect">
            <a:avLst/>
          </a:prstGeom>
          <a:noFill/>
          <a:ln>
            <a:noFill/>
          </a:ln>
        </p:spPr>
      </p:pic>
      <p:pic>
        <p:nvPicPr>
          <p:cNvPr id="4" name="Picture 2"/>
          <p:cNvPicPr>
            <a:picLocks noChangeAspect="1" noChangeArrowheads="1"/>
          </p:cNvPicPr>
          <p:nvPr/>
        </p:nvPicPr>
        <p:blipFill>
          <a:blip r:embed="rId4" cstate="print"/>
          <a:srcRect/>
          <a:stretch>
            <a:fillRect/>
          </a:stretch>
        </p:blipFill>
        <p:spPr bwMode="auto">
          <a:xfrm>
            <a:off x="2429781" y="2459831"/>
            <a:ext cx="140018" cy="34575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5906316" y="6222868"/>
            <a:ext cx="140018" cy="34575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030912" y="2820068"/>
            <a:ext cx="140018" cy="345758"/>
          </a:xfrm>
          <a:prstGeom prst="rect">
            <a:avLst/>
          </a:prstGeom>
          <a:noFill/>
          <a:ln w="9525">
            <a:noFill/>
            <a:miter lim="800000"/>
            <a:headEnd/>
            <a:tailEnd/>
          </a:ln>
        </p:spPr>
      </p:pic>
      <p:pic>
        <p:nvPicPr>
          <p:cNvPr id="17"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4337577" y="4237037"/>
            <a:ext cx="227608" cy="228600"/>
          </a:xfrm>
          <a:prstGeom prst="rect">
            <a:avLst/>
          </a:prstGeom>
          <a:noFill/>
        </p:spPr>
      </p:pic>
      <p:pic>
        <p:nvPicPr>
          <p:cNvPr id="18"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6946485" y="4364036"/>
            <a:ext cx="189673" cy="190500"/>
          </a:xfrm>
          <a:prstGeom prst="rect">
            <a:avLst/>
          </a:prstGeom>
          <a:noFill/>
        </p:spPr>
      </p:pic>
      <p:pic>
        <p:nvPicPr>
          <p:cNvPr id="19"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2342191" y="3230642"/>
            <a:ext cx="227608" cy="228600"/>
          </a:xfrm>
          <a:prstGeom prst="rect">
            <a:avLst/>
          </a:prstGeom>
          <a:noFill/>
        </p:spPr>
      </p:pic>
      <p:sp>
        <p:nvSpPr>
          <p:cNvPr id="22" name="Rounded Rectangle 21"/>
          <p:cNvSpPr/>
          <p:nvPr/>
        </p:nvSpPr>
        <p:spPr>
          <a:xfrm>
            <a:off x="983027" y="1798637"/>
            <a:ext cx="1390285" cy="71508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Participants</a:t>
            </a:r>
            <a:r>
              <a:rPr lang="en-US" dirty="0">
                <a:solidFill>
                  <a:schemeClr val="tx1"/>
                </a:solidFill>
              </a:rPr>
              <a:t> </a:t>
            </a:r>
          </a:p>
          <a:p>
            <a:pPr algn="ctr"/>
            <a:r>
              <a:rPr lang="en-US" dirty="0">
                <a:solidFill>
                  <a:schemeClr val="tx1"/>
                </a:solidFill>
              </a:rPr>
              <a:t>Entrance</a:t>
            </a:r>
          </a:p>
        </p:txBody>
      </p:sp>
      <p:sp>
        <p:nvSpPr>
          <p:cNvPr id="23" name="Bent Arrow 22"/>
          <p:cNvSpPr/>
          <p:nvPr/>
        </p:nvSpPr>
        <p:spPr>
          <a:xfrm flipV="1">
            <a:off x="1486938" y="2515267"/>
            <a:ext cx="886373" cy="558006"/>
          </a:xfrm>
          <a:prstGeom prst="bentArrow">
            <a:avLst>
              <a:gd name="adj1" fmla="val 25000"/>
              <a:gd name="adj2" fmla="val 18639"/>
              <a:gd name="adj3" fmla="val 25000"/>
              <a:gd name="adj4" fmla="val 4094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Bent Arrow 26"/>
          <p:cNvSpPr/>
          <p:nvPr/>
        </p:nvSpPr>
        <p:spPr>
          <a:xfrm flipV="1">
            <a:off x="4135674" y="2073310"/>
            <a:ext cx="524058" cy="883913"/>
          </a:xfrm>
          <a:prstGeom prst="bentArrow">
            <a:avLst>
              <a:gd name="adj1" fmla="val 25000"/>
              <a:gd name="adj2" fmla="val 25000"/>
              <a:gd name="adj3" fmla="val 25000"/>
              <a:gd name="adj4" fmla="val 40942"/>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ounded Rectangle 25"/>
          <p:cNvSpPr/>
          <p:nvPr/>
        </p:nvSpPr>
        <p:spPr>
          <a:xfrm>
            <a:off x="4124562" y="1341437"/>
            <a:ext cx="1390285" cy="102155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ALL Units</a:t>
            </a:r>
          </a:p>
          <a:p>
            <a:pPr algn="ctr"/>
            <a:r>
              <a:rPr lang="en-US" b="1" dirty="0">
                <a:solidFill>
                  <a:schemeClr val="tx1"/>
                </a:solidFill>
              </a:rPr>
              <a:t>Check in</a:t>
            </a:r>
          </a:p>
          <a:p>
            <a:pPr algn="ctr"/>
            <a:r>
              <a:rPr lang="en-US" b="1" dirty="0">
                <a:solidFill>
                  <a:schemeClr val="tx1"/>
                </a:solidFill>
              </a:rPr>
              <a:t>HERE!</a:t>
            </a:r>
          </a:p>
        </p:txBody>
      </p:sp>
      <p:sp>
        <p:nvSpPr>
          <p:cNvPr id="30" name="Up Arrow 29"/>
          <p:cNvSpPr/>
          <p:nvPr/>
        </p:nvSpPr>
        <p:spPr>
          <a:xfrm>
            <a:off x="6046334" y="4105783"/>
            <a:ext cx="294370" cy="1066800"/>
          </a:xfrm>
          <a:prstGeom prst="up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Bent Arrow 33"/>
          <p:cNvSpPr/>
          <p:nvPr/>
        </p:nvSpPr>
        <p:spPr>
          <a:xfrm rot="5400000" flipH="1" flipV="1">
            <a:off x="6320524" y="5014103"/>
            <a:ext cx="491058" cy="950540"/>
          </a:xfrm>
          <a:prstGeom prst="bentArrow">
            <a:avLst>
              <a:gd name="adj1" fmla="val 25000"/>
              <a:gd name="adj2" fmla="val 25000"/>
              <a:gd name="adj3" fmla="val 25000"/>
              <a:gd name="adj4" fmla="val 40942"/>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Up Arrow 35"/>
          <p:cNvSpPr/>
          <p:nvPr/>
        </p:nvSpPr>
        <p:spPr>
          <a:xfrm rot="5611561">
            <a:off x="5209393" y="6010523"/>
            <a:ext cx="257858" cy="1528819"/>
          </a:xfrm>
          <a:prstGeom prst="up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Bent Arrow 36"/>
          <p:cNvSpPr/>
          <p:nvPr/>
        </p:nvSpPr>
        <p:spPr>
          <a:xfrm rot="5400000" flipH="1">
            <a:off x="4759297" y="6129013"/>
            <a:ext cx="491058" cy="862545"/>
          </a:xfrm>
          <a:prstGeom prst="bentArrow">
            <a:avLst>
              <a:gd name="adj1" fmla="val 25000"/>
              <a:gd name="adj2" fmla="val 25000"/>
              <a:gd name="adj3" fmla="val 25000"/>
              <a:gd name="adj4" fmla="val 40942"/>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ounded Rectangle 34"/>
          <p:cNvSpPr/>
          <p:nvPr/>
        </p:nvSpPr>
        <p:spPr>
          <a:xfrm>
            <a:off x="3372461" y="6063336"/>
            <a:ext cx="1192724" cy="919401"/>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solidFill>
                  <a:schemeClr val="tx1"/>
                </a:solidFill>
              </a:rPr>
              <a:t>Spectator</a:t>
            </a:r>
          </a:p>
          <a:p>
            <a:pPr algn="ctr"/>
            <a:r>
              <a:rPr lang="en-US" sz="1600" dirty="0">
                <a:solidFill>
                  <a:schemeClr val="tx1"/>
                </a:solidFill>
              </a:rPr>
              <a:t>Parking Entrances</a:t>
            </a:r>
          </a:p>
        </p:txBody>
      </p:sp>
      <p:sp>
        <p:nvSpPr>
          <p:cNvPr id="33" name="Rounded Rectangle 32"/>
          <p:cNvSpPr/>
          <p:nvPr/>
        </p:nvSpPr>
        <p:spPr>
          <a:xfrm>
            <a:off x="6869111" y="5126315"/>
            <a:ext cx="1029527" cy="81724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chemeClr val="tx1"/>
                </a:solidFill>
              </a:rPr>
              <a:t>Spectator</a:t>
            </a:r>
          </a:p>
          <a:p>
            <a:pPr algn="ctr"/>
            <a:r>
              <a:rPr lang="en-US" sz="1400" b="1" dirty="0">
                <a:solidFill>
                  <a:schemeClr val="tx1"/>
                </a:solidFill>
              </a:rPr>
              <a:t>Only Entrance</a:t>
            </a:r>
          </a:p>
        </p:txBody>
      </p:sp>
      <p:pic>
        <p:nvPicPr>
          <p:cNvPr id="38"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6586541" y="4329527"/>
            <a:ext cx="189673" cy="190500"/>
          </a:xfrm>
          <a:prstGeom prst="rect">
            <a:avLst/>
          </a:prstGeom>
          <a:noFill/>
        </p:spPr>
      </p:pic>
      <p:pic>
        <p:nvPicPr>
          <p:cNvPr id="39"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6542300" y="6303765"/>
            <a:ext cx="115325" cy="115828"/>
          </a:xfrm>
          <a:prstGeom prst="rect">
            <a:avLst/>
          </a:prstGeom>
          <a:noFill/>
        </p:spPr>
      </p:pic>
      <p:sp>
        <p:nvSpPr>
          <p:cNvPr id="15" name="TextBox 14"/>
          <p:cNvSpPr txBox="1"/>
          <p:nvPr/>
        </p:nvSpPr>
        <p:spPr>
          <a:xfrm>
            <a:off x="6335712" y="3702486"/>
            <a:ext cx="609599" cy="276999"/>
          </a:xfrm>
          <a:prstGeom prst="rect">
            <a:avLst/>
          </a:prstGeom>
          <a:noFill/>
        </p:spPr>
        <p:txBody>
          <a:bodyPr wrap="square" rtlCol="0">
            <a:spAutoFit/>
          </a:bodyPr>
          <a:lstStyle/>
          <a:p>
            <a:pPr algn="ctr"/>
            <a:r>
              <a:rPr lang="en-US" sz="1200" dirty="0"/>
              <a:t>Gym</a:t>
            </a:r>
          </a:p>
        </p:txBody>
      </p:sp>
      <p:sp>
        <p:nvSpPr>
          <p:cNvPr id="40" name="TextBox 39"/>
          <p:cNvSpPr txBox="1"/>
          <p:nvPr/>
        </p:nvSpPr>
        <p:spPr>
          <a:xfrm>
            <a:off x="4711166" y="2332037"/>
            <a:ext cx="862546" cy="253916"/>
          </a:xfrm>
          <a:prstGeom prst="rect">
            <a:avLst/>
          </a:prstGeom>
          <a:noFill/>
        </p:spPr>
        <p:txBody>
          <a:bodyPr wrap="square" rtlCol="0">
            <a:spAutoFit/>
          </a:bodyPr>
          <a:lstStyle/>
          <a:p>
            <a:pPr algn="ctr"/>
            <a:r>
              <a:rPr lang="en-US" sz="1050" dirty="0"/>
              <a:t>Auditorium</a:t>
            </a:r>
          </a:p>
        </p:txBody>
      </p:sp>
      <p:pic>
        <p:nvPicPr>
          <p:cNvPr id="41"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7898638" y="4370671"/>
            <a:ext cx="189673" cy="190500"/>
          </a:xfrm>
          <a:prstGeom prst="rect">
            <a:avLst/>
          </a:prstGeom>
          <a:noFill/>
        </p:spPr>
      </p:pic>
      <p:cxnSp>
        <p:nvCxnSpPr>
          <p:cNvPr id="21" name="Straight Arrow Connector 20"/>
          <p:cNvCxnSpPr/>
          <p:nvPr/>
        </p:nvCxnSpPr>
        <p:spPr>
          <a:xfrm>
            <a:off x="6776214" y="6479233"/>
            <a:ext cx="4094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567010" y="6479233"/>
            <a:ext cx="4094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128825" y="5380037"/>
            <a:ext cx="0" cy="52839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156509" y="4694237"/>
            <a:ext cx="569087" cy="92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586540" y="4816436"/>
            <a:ext cx="1" cy="5426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566053" y="5807905"/>
            <a:ext cx="1" cy="25543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79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39912" y="283329"/>
            <a:ext cx="6136513" cy="677108"/>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0">
              <a:buSzPct val="45000"/>
              <a:buFont typeface="StarSymbol"/>
              <a:buChar char="●"/>
              <a:tabLst/>
              <a:defRPr lang="en-US" sz="4400" b="1" i="0" u="none" strike="noStrike">
                <a:ln>
                  <a:noFill/>
                </a:ln>
                <a:solidFill>
                  <a:srgbClr val="000080"/>
                </a:solidFill>
                <a:latin typeface="Cambria" pitchFamily="18"/>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dirty="0"/>
              <a:t>Parking</a:t>
            </a:r>
          </a:p>
        </p:txBody>
      </p:sp>
      <p:pic>
        <p:nvPicPr>
          <p:cNvPr id="3" name="Picture 2"/>
          <p:cNvPicPr>
            <a:picLocks noChangeAspect="1"/>
          </p:cNvPicPr>
          <p:nvPr/>
        </p:nvPicPr>
        <p:blipFill>
          <a:blip r:embed="rId3">
            <a:lum/>
            <a:alphaModFix/>
          </a:blip>
          <a:srcRect l="25000" t="29865" r="30000" b="14933"/>
          <a:stretch>
            <a:fillRect/>
          </a:stretch>
        </p:blipFill>
        <p:spPr>
          <a:xfrm>
            <a:off x="925692" y="1221068"/>
            <a:ext cx="8229240" cy="5677920"/>
          </a:xfrm>
          <a:prstGeom prst="rect">
            <a:avLst/>
          </a:prstGeom>
          <a:noFill/>
          <a:ln>
            <a:noFill/>
          </a:ln>
        </p:spPr>
      </p:pic>
      <p:pic>
        <p:nvPicPr>
          <p:cNvPr id="4" name="Picture 2"/>
          <p:cNvPicPr>
            <a:picLocks noChangeAspect="1" noChangeArrowheads="1"/>
          </p:cNvPicPr>
          <p:nvPr/>
        </p:nvPicPr>
        <p:blipFill>
          <a:blip r:embed="rId4" cstate="print"/>
          <a:srcRect/>
          <a:stretch>
            <a:fillRect/>
          </a:stretch>
        </p:blipFill>
        <p:spPr bwMode="auto">
          <a:xfrm>
            <a:off x="2429781" y="2459831"/>
            <a:ext cx="140018" cy="34575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5068568" y="5997016"/>
            <a:ext cx="140018" cy="34575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030912" y="2820068"/>
            <a:ext cx="140018" cy="345758"/>
          </a:xfrm>
          <a:prstGeom prst="rect">
            <a:avLst/>
          </a:prstGeom>
          <a:noFill/>
          <a:ln w="9525">
            <a:noFill/>
            <a:miter lim="800000"/>
            <a:headEnd/>
            <a:tailEnd/>
          </a:ln>
        </p:spPr>
      </p:pic>
      <p:sp>
        <p:nvSpPr>
          <p:cNvPr id="7" name="Rectangle 6"/>
          <p:cNvSpPr/>
          <p:nvPr/>
        </p:nvSpPr>
        <p:spPr>
          <a:xfrm>
            <a:off x="6369053" y="4770437"/>
            <a:ext cx="152400" cy="609600"/>
          </a:xfrm>
          <a:prstGeom prst="rect">
            <a:avLst/>
          </a:prstGeom>
          <a:solidFill>
            <a:srgbClr val="C0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503702" y="5407023"/>
            <a:ext cx="984409" cy="1116013"/>
          </a:xfrm>
          <a:prstGeom prst="rect">
            <a:avLst/>
          </a:prstGeom>
          <a:solidFill>
            <a:srgbClr val="0070C0">
              <a:alpha val="3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976424" y="4922837"/>
            <a:ext cx="111887" cy="1412558"/>
          </a:xfrm>
          <a:prstGeom prst="rect">
            <a:avLst/>
          </a:prstGeom>
          <a:solidFill>
            <a:srgbClr val="0070C0">
              <a:alpha val="3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664327" y="4970459"/>
            <a:ext cx="111887" cy="1412558"/>
          </a:xfrm>
          <a:prstGeom prst="rect">
            <a:avLst/>
          </a:prstGeom>
          <a:solidFill>
            <a:srgbClr val="0070C0">
              <a:alpha val="3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945312" y="6599237"/>
            <a:ext cx="1142999" cy="96679"/>
          </a:xfrm>
          <a:prstGeom prst="rect">
            <a:avLst/>
          </a:prstGeom>
          <a:solidFill>
            <a:srgbClr val="0070C0">
              <a:alpha val="3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240711" y="5816756"/>
            <a:ext cx="111887" cy="706279"/>
          </a:xfrm>
          <a:prstGeom prst="rect">
            <a:avLst/>
          </a:prstGeom>
          <a:solidFill>
            <a:srgbClr val="0070C0">
              <a:alpha val="3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947276">
            <a:off x="3495857" y="5225310"/>
            <a:ext cx="1460597" cy="400299"/>
          </a:xfrm>
          <a:prstGeom prst="rect">
            <a:avLst/>
          </a:prstGeom>
          <a:solidFill>
            <a:srgbClr val="0070C0">
              <a:alpha val="3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Spectator Overflow</a:t>
            </a:r>
          </a:p>
        </p:txBody>
      </p:sp>
      <p:sp>
        <p:nvSpPr>
          <p:cNvPr id="14" name="Rectangle 13"/>
          <p:cNvSpPr/>
          <p:nvPr/>
        </p:nvSpPr>
        <p:spPr>
          <a:xfrm>
            <a:off x="7021512" y="4618037"/>
            <a:ext cx="1219199" cy="96679"/>
          </a:xfrm>
          <a:prstGeom prst="rect">
            <a:avLst/>
          </a:prstGeom>
          <a:solidFill>
            <a:schemeClr val="tx2">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746973" y="2405412"/>
            <a:ext cx="588739" cy="789719"/>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4337577" y="4237037"/>
            <a:ext cx="227608" cy="228600"/>
          </a:xfrm>
          <a:prstGeom prst="rect">
            <a:avLst/>
          </a:prstGeom>
          <a:noFill/>
        </p:spPr>
      </p:pic>
      <p:pic>
        <p:nvPicPr>
          <p:cNvPr id="18"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6946485" y="4364036"/>
            <a:ext cx="189673" cy="190500"/>
          </a:xfrm>
          <a:prstGeom prst="rect">
            <a:avLst/>
          </a:prstGeom>
          <a:noFill/>
        </p:spPr>
      </p:pic>
      <p:pic>
        <p:nvPicPr>
          <p:cNvPr id="19"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2318684" y="3249953"/>
            <a:ext cx="227608" cy="228600"/>
          </a:xfrm>
          <a:prstGeom prst="rect">
            <a:avLst/>
          </a:prstGeom>
          <a:noFill/>
        </p:spPr>
      </p:pic>
      <p:sp>
        <p:nvSpPr>
          <p:cNvPr id="22" name="Rounded Rectangle 21"/>
          <p:cNvSpPr/>
          <p:nvPr/>
        </p:nvSpPr>
        <p:spPr>
          <a:xfrm>
            <a:off x="925512" y="2179637"/>
            <a:ext cx="1143000" cy="51077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200" dirty="0">
                <a:solidFill>
                  <a:schemeClr val="tx1"/>
                </a:solidFill>
              </a:rPr>
              <a:t>Participant </a:t>
            </a:r>
          </a:p>
          <a:p>
            <a:pPr algn="ctr"/>
            <a:r>
              <a:rPr lang="en-US" sz="1200" dirty="0">
                <a:solidFill>
                  <a:schemeClr val="tx1"/>
                </a:solidFill>
              </a:rPr>
              <a:t>Entrance</a:t>
            </a:r>
          </a:p>
        </p:txBody>
      </p:sp>
      <p:sp>
        <p:nvSpPr>
          <p:cNvPr id="23" name="Bent Arrow 22"/>
          <p:cNvSpPr/>
          <p:nvPr/>
        </p:nvSpPr>
        <p:spPr>
          <a:xfrm rot="5400000" flipV="1">
            <a:off x="3902034" y="1269959"/>
            <a:ext cx="173436" cy="274320"/>
          </a:xfrm>
          <a:prstGeom prst="bentArrow">
            <a:avLst>
              <a:gd name="adj1" fmla="val 25000"/>
              <a:gd name="adj2" fmla="val 18639"/>
              <a:gd name="adj3" fmla="val 25000"/>
              <a:gd name="adj4" fmla="val 4094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ent Arrow 24"/>
          <p:cNvSpPr/>
          <p:nvPr/>
        </p:nvSpPr>
        <p:spPr>
          <a:xfrm flipH="1" flipV="1">
            <a:off x="6369052" y="2651603"/>
            <a:ext cx="1053151" cy="366234"/>
          </a:xfrm>
          <a:prstGeom prst="bentArrow">
            <a:avLst>
              <a:gd name="adj1" fmla="val 25000"/>
              <a:gd name="adj2" fmla="val 25000"/>
              <a:gd name="adj3" fmla="val 25000"/>
              <a:gd name="adj4" fmla="val 4094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ounded Rectangle 25"/>
          <p:cNvSpPr/>
          <p:nvPr/>
        </p:nvSpPr>
        <p:spPr>
          <a:xfrm>
            <a:off x="4288217" y="3065810"/>
            <a:ext cx="1050105" cy="40862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chemeClr val="tx1"/>
                </a:solidFill>
              </a:rPr>
              <a:t>Check in</a:t>
            </a:r>
          </a:p>
        </p:txBody>
      </p:sp>
      <p:sp>
        <p:nvSpPr>
          <p:cNvPr id="29" name="Rounded Rectangle 28"/>
          <p:cNvSpPr/>
          <p:nvPr/>
        </p:nvSpPr>
        <p:spPr>
          <a:xfrm>
            <a:off x="8164512" y="3344942"/>
            <a:ext cx="1542685" cy="715089"/>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solidFill>
                  <a:schemeClr val="bg1"/>
                </a:solidFill>
              </a:rPr>
              <a:t>Handicapped</a:t>
            </a:r>
          </a:p>
          <a:p>
            <a:pPr algn="ctr"/>
            <a:r>
              <a:rPr lang="en-US" dirty="0">
                <a:solidFill>
                  <a:schemeClr val="bg1"/>
                </a:solidFill>
              </a:rPr>
              <a:t>Parking</a:t>
            </a:r>
          </a:p>
        </p:txBody>
      </p:sp>
      <p:sp>
        <p:nvSpPr>
          <p:cNvPr id="31" name="Bent Arrow 30"/>
          <p:cNvSpPr/>
          <p:nvPr/>
        </p:nvSpPr>
        <p:spPr>
          <a:xfrm flipH="1" flipV="1">
            <a:off x="8316912" y="4060028"/>
            <a:ext cx="491058" cy="684609"/>
          </a:xfrm>
          <a:prstGeom prst="bentArrow">
            <a:avLst>
              <a:gd name="adj1" fmla="val 25000"/>
              <a:gd name="adj2" fmla="val 25000"/>
              <a:gd name="adj3" fmla="val 25000"/>
              <a:gd name="adj4" fmla="val 40942"/>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Up Arrow 29"/>
          <p:cNvSpPr/>
          <p:nvPr/>
        </p:nvSpPr>
        <p:spPr>
          <a:xfrm>
            <a:off x="6046334" y="4105783"/>
            <a:ext cx="294370" cy="1066800"/>
          </a:xfrm>
          <a:prstGeom prst="up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Bent Arrow 33"/>
          <p:cNvSpPr/>
          <p:nvPr/>
        </p:nvSpPr>
        <p:spPr>
          <a:xfrm rot="5400000" flipH="1" flipV="1">
            <a:off x="6320524" y="5014103"/>
            <a:ext cx="491058" cy="950540"/>
          </a:xfrm>
          <a:prstGeom prst="bentArrow">
            <a:avLst>
              <a:gd name="adj1" fmla="val 25000"/>
              <a:gd name="adj2" fmla="val 25000"/>
              <a:gd name="adj3" fmla="val 25000"/>
              <a:gd name="adj4" fmla="val 40942"/>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Up Arrow 35"/>
          <p:cNvSpPr/>
          <p:nvPr/>
        </p:nvSpPr>
        <p:spPr>
          <a:xfrm rot="5611561">
            <a:off x="5209393" y="6010523"/>
            <a:ext cx="257858" cy="1528819"/>
          </a:xfrm>
          <a:prstGeom prst="up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Bent Arrow 36"/>
          <p:cNvSpPr/>
          <p:nvPr/>
        </p:nvSpPr>
        <p:spPr>
          <a:xfrm rot="5400000" flipH="1">
            <a:off x="4759297" y="6129013"/>
            <a:ext cx="491058" cy="862545"/>
          </a:xfrm>
          <a:prstGeom prst="bentArrow">
            <a:avLst>
              <a:gd name="adj1" fmla="val 25000"/>
              <a:gd name="adj2" fmla="val 25000"/>
              <a:gd name="adj3" fmla="val 25000"/>
              <a:gd name="adj4" fmla="val 40942"/>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ounded Rectangle 34"/>
          <p:cNvSpPr/>
          <p:nvPr/>
        </p:nvSpPr>
        <p:spPr>
          <a:xfrm>
            <a:off x="3372461" y="6063336"/>
            <a:ext cx="1192724" cy="919401"/>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solidFill>
                  <a:schemeClr val="tx1"/>
                </a:solidFill>
              </a:rPr>
              <a:t>Spectator</a:t>
            </a:r>
          </a:p>
          <a:p>
            <a:pPr algn="ctr"/>
            <a:r>
              <a:rPr lang="en-US" sz="1600" dirty="0">
                <a:solidFill>
                  <a:schemeClr val="tx1"/>
                </a:solidFill>
              </a:rPr>
              <a:t>Parking Entrances</a:t>
            </a:r>
          </a:p>
        </p:txBody>
      </p:sp>
      <p:sp>
        <p:nvSpPr>
          <p:cNvPr id="33" name="Rounded Rectangle 32"/>
          <p:cNvSpPr/>
          <p:nvPr/>
        </p:nvSpPr>
        <p:spPr>
          <a:xfrm>
            <a:off x="6869112" y="5311573"/>
            <a:ext cx="1077152" cy="646986"/>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a:solidFill>
                  <a:schemeClr val="tx1"/>
                </a:solidFill>
              </a:rPr>
              <a:t>Spectator Entrance</a:t>
            </a:r>
          </a:p>
        </p:txBody>
      </p:sp>
      <p:sp>
        <p:nvSpPr>
          <p:cNvPr id="24" name="Rounded Rectangle 23"/>
          <p:cNvSpPr/>
          <p:nvPr/>
        </p:nvSpPr>
        <p:spPr>
          <a:xfrm>
            <a:off x="6785043" y="1834358"/>
            <a:ext cx="1899291" cy="81724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solidFill>
                  <a:schemeClr val="tx1"/>
                </a:solidFill>
              </a:rPr>
              <a:t>Truck Loading Zone</a:t>
            </a:r>
          </a:p>
          <a:p>
            <a:pPr algn="ctr"/>
            <a:r>
              <a:rPr lang="en-US" sz="1400" dirty="0">
                <a:solidFill>
                  <a:schemeClr val="tx1"/>
                </a:solidFill>
              </a:rPr>
              <a:t>ONLY!   </a:t>
            </a:r>
          </a:p>
          <a:p>
            <a:pPr algn="ctr"/>
            <a:r>
              <a:rPr lang="en-US" sz="1400" dirty="0">
                <a:solidFill>
                  <a:schemeClr val="tx1"/>
                </a:solidFill>
              </a:rPr>
              <a:t>No parking</a:t>
            </a:r>
          </a:p>
        </p:txBody>
      </p:sp>
      <p:pic>
        <p:nvPicPr>
          <p:cNvPr id="38"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6586541" y="4329527"/>
            <a:ext cx="189673" cy="190500"/>
          </a:xfrm>
          <a:prstGeom prst="rect">
            <a:avLst/>
          </a:prstGeom>
          <a:noFill/>
        </p:spPr>
      </p:pic>
      <p:pic>
        <p:nvPicPr>
          <p:cNvPr id="39" name="Picture 3" descr="C:\Documents and Settings\john galuardi\Local Settings\Temporary Internet Files\Content.IE5\5C4CFMLG\MC900054583[1].wmf"/>
          <p:cNvPicPr>
            <a:picLocks noChangeAspect="1" noChangeArrowheads="1"/>
          </p:cNvPicPr>
          <p:nvPr/>
        </p:nvPicPr>
        <p:blipFill>
          <a:blip r:embed="rId5" cstate="print"/>
          <a:srcRect/>
          <a:stretch>
            <a:fillRect/>
          </a:stretch>
        </p:blipFill>
        <p:spPr bwMode="auto">
          <a:xfrm>
            <a:off x="6521453" y="6192517"/>
            <a:ext cx="189673" cy="190500"/>
          </a:xfrm>
          <a:prstGeom prst="rect">
            <a:avLst/>
          </a:prstGeom>
          <a:noFill/>
        </p:spPr>
      </p:pic>
      <p:sp>
        <p:nvSpPr>
          <p:cNvPr id="15" name="TextBox 14"/>
          <p:cNvSpPr txBox="1"/>
          <p:nvPr/>
        </p:nvSpPr>
        <p:spPr>
          <a:xfrm>
            <a:off x="4171632" y="1245826"/>
            <a:ext cx="1097280" cy="457200"/>
          </a:xfrm>
          <a:prstGeom prst="rect">
            <a:avLst/>
          </a:prstGeom>
          <a:solidFill>
            <a:srgbClr val="FFFF00"/>
          </a:solidFill>
        </p:spPr>
        <p:txBody>
          <a:bodyPr wrap="square" rtlCol="0" anchor="t" anchorCtr="0">
            <a:spAutoFit/>
          </a:bodyPr>
          <a:lstStyle/>
          <a:p>
            <a:r>
              <a:rPr lang="en-US" sz="1400" dirty="0"/>
              <a:t>Truck/Crew Parking</a:t>
            </a:r>
          </a:p>
          <a:p>
            <a:endParaRPr lang="en-US" dirty="0"/>
          </a:p>
        </p:txBody>
      </p:sp>
      <p:sp>
        <p:nvSpPr>
          <p:cNvPr id="20" name="Bent Arrow 19"/>
          <p:cNvSpPr/>
          <p:nvPr/>
        </p:nvSpPr>
        <p:spPr>
          <a:xfrm>
            <a:off x="4337577" y="2789237"/>
            <a:ext cx="169335" cy="304800"/>
          </a:xfrm>
          <a:prstGeom prst="ben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p:cNvSpPr txBox="1"/>
          <p:nvPr/>
        </p:nvSpPr>
        <p:spPr>
          <a:xfrm>
            <a:off x="2190432" y="4191317"/>
            <a:ext cx="1097280" cy="274320"/>
          </a:xfrm>
          <a:prstGeom prst="rect">
            <a:avLst/>
          </a:prstGeom>
          <a:solidFill>
            <a:srgbClr val="FFFF00"/>
          </a:solidFill>
        </p:spPr>
        <p:txBody>
          <a:bodyPr wrap="square" rtlCol="0" anchor="t" anchorCtr="0">
            <a:spAutoFit/>
          </a:bodyPr>
          <a:lstStyle/>
          <a:p>
            <a:r>
              <a:rPr lang="en-US" sz="1400" dirty="0"/>
              <a:t>Bus Parking</a:t>
            </a:r>
          </a:p>
          <a:p>
            <a:endParaRPr lang="en-US" dirty="0"/>
          </a:p>
        </p:txBody>
      </p:sp>
      <p:sp>
        <p:nvSpPr>
          <p:cNvPr id="21" name="Explosion 1 20"/>
          <p:cNvSpPr/>
          <p:nvPr/>
        </p:nvSpPr>
        <p:spPr>
          <a:xfrm>
            <a:off x="2739072" y="2255837"/>
            <a:ext cx="1676400" cy="838200"/>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US" sz="1000" b="1" dirty="0">
                <a:solidFill>
                  <a:srgbClr val="FF0000"/>
                </a:solidFill>
              </a:rPr>
              <a:t>Drop off only</a:t>
            </a:r>
          </a:p>
        </p:txBody>
      </p:sp>
      <p:sp>
        <p:nvSpPr>
          <p:cNvPr id="41" name="TextBox 40"/>
          <p:cNvSpPr txBox="1"/>
          <p:nvPr/>
        </p:nvSpPr>
        <p:spPr>
          <a:xfrm>
            <a:off x="6335712" y="3702486"/>
            <a:ext cx="609599" cy="276999"/>
          </a:xfrm>
          <a:prstGeom prst="rect">
            <a:avLst/>
          </a:prstGeom>
          <a:noFill/>
        </p:spPr>
        <p:txBody>
          <a:bodyPr wrap="square" rtlCol="0">
            <a:spAutoFit/>
          </a:bodyPr>
          <a:lstStyle/>
          <a:p>
            <a:pPr algn="ctr"/>
            <a:r>
              <a:rPr lang="en-US" sz="1200" dirty="0"/>
              <a:t>Gym</a:t>
            </a:r>
          </a:p>
        </p:txBody>
      </p:sp>
      <p:sp>
        <p:nvSpPr>
          <p:cNvPr id="42" name="TextBox 41"/>
          <p:cNvSpPr txBox="1"/>
          <p:nvPr/>
        </p:nvSpPr>
        <p:spPr>
          <a:xfrm>
            <a:off x="4711166" y="2207438"/>
            <a:ext cx="862546" cy="253916"/>
          </a:xfrm>
          <a:prstGeom prst="rect">
            <a:avLst/>
          </a:prstGeom>
          <a:noFill/>
        </p:spPr>
        <p:txBody>
          <a:bodyPr wrap="square" rtlCol="0">
            <a:spAutoFit/>
          </a:bodyPr>
          <a:lstStyle/>
          <a:p>
            <a:pPr algn="ctr"/>
            <a:r>
              <a:rPr lang="en-US" sz="1050" dirty="0"/>
              <a:t>Auditorium</a:t>
            </a:r>
          </a:p>
        </p:txBody>
      </p:sp>
      <p:sp>
        <p:nvSpPr>
          <p:cNvPr id="43" name="Rectangle 42"/>
          <p:cNvSpPr/>
          <p:nvPr/>
        </p:nvSpPr>
        <p:spPr>
          <a:xfrm>
            <a:off x="3085067" y="1411845"/>
            <a:ext cx="984409" cy="691592"/>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Bent Arrow 43"/>
          <p:cNvSpPr/>
          <p:nvPr/>
        </p:nvSpPr>
        <p:spPr>
          <a:xfrm flipV="1">
            <a:off x="1916112" y="2636837"/>
            <a:ext cx="205740" cy="251460"/>
          </a:xfrm>
          <a:prstGeom prst="bentArrow">
            <a:avLst>
              <a:gd name="adj1" fmla="val 25000"/>
              <a:gd name="adj2" fmla="val 18639"/>
              <a:gd name="adj3" fmla="val 25000"/>
              <a:gd name="adj4" fmla="val 4094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1581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46320"/>
            <a:ext cx="9071640" cy="566728"/>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Interior Flow</a:t>
            </a:r>
          </a:p>
        </p:txBody>
      </p:sp>
      <p:sp>
        <p:nvSpPr>
          <p:cNvPr id="3" name="Freeform 2"/>
          <p:cNvSpPr/>
          <p:nvPr/>
        </p:nvSpPr>
        <p:spPr>
          <a:xfrm>
            <a:off x="1279080" y="1278720"/>
            <a:ext cx="7864560" cy="5984280"/>
          </a:xfrm>
          <a:custGeom>
            <a:avLst/>
            <a:gdLst/>
            <a:ahLst/>
            <a:cxnLst>
              <a:cxn ang="3cd4">
                <a:pos x="hc" y="t"/>
              </a:cxn>
              <a:cxn ang="cd2">
                <a:pos x="l" y="vc"/>
              </a:cxn>
              <a:cxn ang="cd4">
                <a:pos x="hc" y="b"/>
              </a:cxn>
              <a:cxn ang="0">
                <a:pos x="r" y="vc"/>
              </a:cxn>
            </a:cxnLst>
            <a:rect l="l" t="t" r="r" b="b"/>
            <a:pathLst>
              <a:path w="21847" h="16624">
                <a:moveTo>
                  <a:pt x="12846" y="4850"/>
                </a:moveTo>
                <a:lnTo>
                  <a:pt x="12978" y="4851"/>
                </a:lnTo>
                <a:lnTo>
                  <a:pt x="13109" y="4861"/>
                </a:lnTo>
                <a:lnTo>
                  <a:pt x="13240" y="4876"/>
                </a:lnTo>
                <a:lnTo>
                  <a:pt x="13370" y="4898"/>
                </a:lnTo>
                <a:lnTo>
                  <a:pt x="13499" y="4926"/>
                </a:lnTo>
                <a:lnTo>
                  <a:pt x="13625" y="4961"/>
                </a:lnTo>
                <a:lnTo>
                  <a:pt x="13751" y="5003"/>
                </a:lnTo>
                <a:lnTo>
                  <a:pt x="13873" y="5051"/>
                </a:lnTo>
                <a:lnTo>
                  <a:pt x="13993" y="5104"/>
                </a:lnTo>
                <a:lnTo>
                  <a:pt x="14111" y="5164"/>
                </a:lnTo>
                <a:lnTo>
                  <a:pt x="14225" y="5230"/>
                </a:lnTo>
                <a:lnTo>
                  <a:pt x="14335" y="5301"/>
                </a:lnTo>
                <a:lnTo>
                  <a:pt x="14443" y="5379"/>
                </a:lnTo>
                <a:lnTo>
                  <a:pt x="14545" y="5460"/>
                </a:lnTo>
                <a:lnTo>
                  <a:pt x="14643" y="5548"/>
                </a:lnTo>
                <a:lnTo>
                  <a:pt x="14738" y="5640"/>
                </a:lnTo>
                <a:lnTo>
                  <a:pt x="14827" y="5738"/>
                </a:lnTo>
                <a:lnTo>
                  <a:pt x="14911" y="5839"/>
                </a:lnTo>
                <a:lnTo>
                  <a:pt x="14990" y="5944"/>
                </a:lnTo>
                <a:lnTo>
                  <a:pt x="15063" y="6053"/>
                </a:lnTo>
                <a:lnTo>
                  <a:pt x="15132" y="6166"/>
                </a:lnTo>
                <a:lnTo>
                  <a:pt x="15193" y="6282"/>
                </a:lnTo>
                <a:lnTo>
                  <a:pt x="15249" y="6401"/>
                </a:lnTo>
                <a:lnTo>
                  <a:pt x="15299" y="6523"/>
                </a:lnTo>
                <a:lnTo>
                  <a:pt x="15342" y="6648"/>
                </a:lnTo>
                <a:lnTo>
                  <a:pt x="15381" y="6774"/>
                </a:lnTo>
                <a:lnTo>
                  <a:pt x="15411" y="6902"/>
                </a:lnTo>
                <a:lnTo>
                  <a:pt x="15435" y="7031"/>
                </a:lnTo>
                <a:lnTo>
                  <a:pt x="15452" y="7158"/>
                </a:lnTo>
                <a:lnTo>
                  <a:pt x="16046" y="7158"/>
                </a:lnTo>
                <a:lnTo>
                  <a:pt x="17200" y="7158"/>
                </a:lnTo>
                <a:lnTo>
                  <a:pt x="17200" y="7966"/>
                </a:lnTo>
                <a:lnTo>
                  <a:pt x="18240" y="7966"/>
                </a:lnTo>
                <a:lnTo>
                  <a:pt x="18240" y="8889"/>
                </a:lnTo>
                <a:lnTo>
                  <a:pt x="20318" y="8889"/>
                </a:lnTo>
                <a:lnTo>
                  <a:pt x="20318" y="9120"/>
                </a:lnTo>
                <a:lnTo>
                  <a:pt x="21847" y="9120"/>
                </a:lnTo>
                <a:lnTo>
                  <a:pt x="21847" y="12122"/>
                </a:lnTo>
                <a:lnTo>
                  <a:pt x="18817" y="12122"/>
                </a:lnTo>
                <a:lnTo>
                  <a:pt x="18817" y="11775"/>
                </a:lnTo>
                <a:lnTo>
                  <a:pt x="16046" y="11775"/>
                </a:lnTo>
                <a:lnTo>
                  <a:pt x="16046" y="11198"/>
                </a:lnTo>
                <a:lnTo>
                  <a:pt x="12929" y="11198"/>
                </a:lnTo>
                <a:lnTo>
                  <a:pt x="12929" y="9005"/>
                </a:lnTo>
                <a:lnTo>
                  <a:pt x="10389" y="9005"/>
                </a:lnTo>
                <a:lnTo>
                  <a:pt x="10274" y="9005"/>
                </a:lnTo>
                <a:lnTo>
                  <a:pt x="9812" y="9005"/>
                </a:lnTo>
                <a:lnTo>
                  <a:pt x="9812" y="12699"/>
                </a:lnTo>
                <a:lnTo>
                  <a:pt x="10389" y="12699"/>
                </a:lnTo>
                <a:lnTo>
                  <a:pt x="10389" y="13161"/>
                </a:lnTo>
                <a:lnTo>
                  <a:pt x="10851" y="13161"/>
                </a:lnTo>
                <a:lnTo>
                  <a:pt x="10851" y="13045"/>
                </a:lnTo>
                <a:lnTo>
                  <a:pt x="11890" y="13045"/>
                </a:lnTo>
                <a:lnTo>
                  <a:pt x="11890" y="14084"/>
                </a:lnTo>
                <a:lnTo>
                  <a:pt x="10851" y="14084"/>
                </a:lnTo>
                <a:lnTo>
                  <a:pt x="10851" y="13969"/>
                </a:lnTo>
                <a:lnTo>
                  <a:pt x="10389" y="13969"/>
                </a:lnTo>
                <a:lnTo>
                  <a:pt x="10389" y="14315"/>
                </a:lnTo>
                <a:lnTo>
                  <a:pt x="10043" y="14315"/>
                </a:lnTo>
                <a:lnTo>
                  <a:pt x="10043" y="15701"/>
                </a:lnTo>
                <a:lnTo>
                  <a:pt x="9350" y="15701"/>
                </a:lnTo>
                <a:lnTo>
                  <a:pt x="9350" y="16422"/>
                </a:lnTo>
                <a:lnTo>
                  <a:pt x="8888" y="16422"/>
                </a:lnTo>
                <a:lnTo>
                  <a:pt x="8888" y="15701"/>
                </a:lnTo>
                <a:lnTo>
                  <a:pt x="8196" y="15701"/>
                </a:lnTo>
                <a:lnTo>
                  <a:pt x="8196" y="14315"/>
                </a:lnTo>
                <a:lnTo>
                  <a:pt x="7619" y="14315"/>
                </a:lnTo>
                <a:lnTo>
                  <a:pt x="7503" y="14315"/>
                </a:lnTo>
                <a:lnTo>
                  <a:pt x="7356" y="14315"/>
                </a:lnTo>
                <a:lnTo>
                  <a:pt x="7619" y="14570"/>
                </a:lnTo>
                <a:lnTo>
                  <a:pt x="5735" y="16393"/>
                </a:lnTo>
                <a:lnTo>
                  <a:pt x="5140" y="15817"/>
                </a:lnTo>
                <a:lnTo>
                  <a:pt x="4361" y="16624"/>
                </a:lnTo>
                <a:lnTo>
                  <a:pt x="3809" y="16053"/>
                </a:lnTo>
                <a:lnTo>
                  <a:pt x="4570" y="15264"/>
                </a:lnTo>
                <a:lnTo>
                  <a:pt x="3924" y="14639"/>
                </a:lnTo>
                <a:lnTo>
                  <a:pt x="5808" y="12814"/>
                </a:lnTo>
                <a:lnTo>
                  <a:pt x="6390" y="13379"/>
                </a:lnTo>
                <a:lnTo>
                  <a:pt x="6464" y="13302"/>
                </a:lnTo>
                <a:lnTo>
                  <a:pt x="6464" y="13276"/>
                </a:lnTo>
                <a:lnTo>
                  <a:pt x="6489" y="13276"/>
                </a:lnTo>
                <a:lnTo>
                  <a:pt x="7503" y="13276"/>
                </a:lnTo>
                <a:lnTo>
                  <a:pt x="7503" y="12699"/>
                </a:lnTo>
                <a:lnTo>
                  <a:pt x="7965" y="12699"/>
                </a:lnTo>
                <a:lnTo>
                  <a:pt x="7965" y="10736"/>
                </a:lnTo>
                <a:lnTo>
                  <a:pt x="7868" y="10735"/>
                </a:lnTo>
                <a:lnTo>
                  <a:pt x="7818" y="10731"/>
                </a:lnTo>
                <a:lnTo>
                  <a:pt x="7764" y="10727"/>
                </a:lnTo>
                <a:lnTo>
                  <a:pt x="7653" y="10715"/>
                </a:lnTo>
                <a:lnTo>
                  <a:pt x="7543" y="10696"/>
                </a:lnTo>
                <a:lnTo>
                  <a:pt x="7435" y="10672"/>
                </a:lnTo>
                <a:lnTo>
                  <a:pt x="7328" y="10642"/>
                </a:lnTo>
                <a:lnTo>
                  <a:pt x="7319" y="10639"/>
                </a:lnTo>
                <a:lnTo>
                  <a:pt x="7319" y="10639"/>
                </a:lnTo>
                <a:lnTo>
                  <a:pt x="7214" y="10604"/>
                </a:lnTo>
                <a:lnTo>
                  <a:pt x="7165" y="10585"/>
                </a:lnTo>
                <a:lnTo>
                  <a:pt x="7119" y="10566"/>
                </a:lnTo>
                <a:lnTo>
                  <a:pt x="7110" y="10563"/>
                </a:lnTo>
                <a:lnTo>
                  <a:pt x="7110" y="10563"/>
                </a:lnTo>
                <a:lnTo>
                  <a:pt x="7109" y="10562"/>
                </a:lnTo>
                <a:lnTo>
                  <a:pt x="7017" y="10521"/>
                </a:lnTo>
                <a:lnTo>
                  <a:pt x="6935" y="10479"/>
                </a:lnTo>
                <a:lnTo>
                  <a:pt x="6909" y="10466"/>
                </a:lnTo>
                <a:lnTo>
                  <a:pt x="6836" y="10423"/>
                </a:lnTo>
                <a:lnTo>
                  <a:pt x="6821" y="10415"/>
                </a:lnTo>
                <a:lnTo>
                  <a:pt x="6819" y="10413"/>
                </a:lnTo>
                <a:lnTo>
                  <a:pt x="6812" y="10409"/>
                </a:lnTo>
                <a:lnTo>
                  <a:pt x="6719" y="10348"/>
                </a:lnTo>
                <a:lnTo>
                  <a:pt x="6629" y="10283"/>
                </a:lnTo>
                <a:lnTo>
                  <a:pt x="6586" y="10247"/>
                </a:lnTo>
                <a:lnTo>
                  <a:pt x="6551" y="10220"/>
                </a:lnTo>
                <a:lnTo>
                  <a:pt x="6468" y="10146"/>
                </a:lnTo>
                <a:lnTo>
                  <a:pt x="6389" y="10068"/>
                </a:lnTo>
                <a:lnTo>
                  <a:pt x="6388" y="10067"/>
                </a:lnTo>
                <a:lnTo>
                  <a:pt x="6380" y="10059"/>
                </a:lnTo>
                <a:lnTo>
                  <a:pt x="6316" y="9989"/>
                </a:lnTo>
                <a:lnTo>
                  <a:pt x="6313" y="9987"/>
                </a:lnTo>
                <a:lnTo>
                  <a:pt x="6313" y="9987"/>
                </a:lnTo>
                <a:lnTo>
                  <a:pt x="6304" y="9977"/>
                </a:lnTo>
                <a:lnTo>
                  <a:pt x="6270" y="9936"/>
                </a:lnTo>
                <a:lnTo>
                  <a:pt x="6242" y="9901"/>
                </a:lnTo>
                <a:lnTo>
                  <a:pt x="6235" y="9891"/>
                </a:lnTo>
                <a:lnTo>
                  <a:pt x="6234" y="9890"/>
                </a:lnTo>
                <a:lnTo>
                  <a:pt x="6229" y="9883"/>
                </a:lnTo>
                <a:lnTo>
                  <a:pt x="6176" y="9812"/>
                </a:lnTo>
                <a:lnTo>
                  <a:pt x="6170" y="9803"/>
                </a:lnTo>
                <a:lnTo>
                  <a:pt x="6168" y="9800"/>
                </a:lnTo>
                <a:lnTo>
                  <a:pt x="6160" y="9788"/>
                </a:lnTo>
                <a:lnTo>
                  <a:pt x="6113" y="9719"/>
                </a:lnTo>
                <a:lnTo>
                  <a:pt x="6056" y="9624"/>
                </a:lnTo>
                <a:lnTo>
                  <a:pt x="6053" y="9618"/>
                </a:lnTo>
                <a:lnTo>
                  <a:pt x="6049" y="9611"/>
                </a:lnTo>
                <a:lnTo>
                  <a:pt x="5997" y="9512"/>
                </a:lnTo>
                <a:lnTo>
                  <a:pt x="5975" y="9465"/>
                </a:lnTo>
                <a:lnTo>
                  <a:pt x="5957" y="9426"/>
                </a:lnTo>
                <a:lnTo>
                  <a:pt x="5914" y="9322"/>
                </a:lnTo>
                <a:lnTo>
                  <a:pt x="5910" y="9308"/>
                </a:lnTo>
                <a:lnTo>
                  <a:pt x="5909" y="9307"/>
                </a:lnTo>
                <a:lnTo>
                  <a:pt x="5900" y="9280"/>
                </a:lnTo>
                <a:lnTo>
                  <a:pt x="5878" y="9217"/>
                </a:lnTo>
                <a:lnTo>
                  <a:pt x="5877" y="9213"/>
                </a:lnTo>
                <a:lnTo>
                  <a:pt x="5872" y="9201"/>
                </a:lnTo>
                <a:lnTo>
                  <a:pt x="5858" y="9150"/>
                </a:lnTo>
                <a:lnTo>
                  <a:pt x="5846" y="9111"/>
                </a:lnTo>
                <a:lnTo>
                  <a:pt x="5844" y="9103"/>
                </a:lnTo>
                <a:lnTo>
                  <a:pt x="5841" y="9094"/>
                </a:lnTo>
                <a:lnTo>
                  <a:pt x="5816" y="8985"/>
                </a:lnTo>
                <a:lnTo>
                  <a:pt x="5804" y="8919"/>
                </a:lnTo>
                <a:lnTo>
                  <a:pt x="5800" y="8893"/>
                </a:lnTo>
                <a:lnTo>
                  <a:pt x="5798" y="8883"/>
                </a:lnTo>
                <a:lnTo>
                  <a:pt x="5797" y="8875"/>
                </a:lnTo>
                <a:lnTo>
                  <a:pt x="5782" y="8764"/>
                </a:lnTo>
                <a:lnTo>
                  <a:pt x="5778" y="8703"/>
                </a:lnTo>
                <a:lnTo>
                  <a:pt x="5775" y="8672"/>
                </a:lnTo>
                <a:lnTo>
                  <a:pt x="5775" y="8660"/>
                </a:lnTo>
                <a:lnTo>
                  <a:pt x="5774" y="8658"/>
                </a:lnTo>
                <a:lnTo>
                  <a:pt x="3693" y="8658"/>
                </a:lnTo>
                <a:lnTo>
                  <a:pt x="3693" y="9120"/>
                </a:lnTo>
                <a:lnTo>
                  <a:pt x="3232" y="9120"/>
                </a:lnTo>
                <a:lnTo>
                  <a:pt x="3232" y="10154"/>
                </a:lnTo>
                <a:lnTo>
                  <a:pt x="3232" y="10159"/>
                </a:lnTo>
                <a:lnTo>
                  <a:pt x="3226" y="10159"/>
                </a:lnTo>
                <a:lnTo>
                  <a:pt x="3035" y="10357"/>
                </a:lnTo>
                <a:lnTo>
                  <a:pt x="3809" y="11107"/>
                </a:lnTo>
                <a:lnTo>
                  <a:pt x="1925" y="12931"/>
                </a:lnTo>
                <a:lnTo>
                  <a:pt x="1215" y="12243"/>
                </a:lnTo>
                <a:lnTo>
                  <a:pt x="552" y="12931"/>
                </a:lnTo>
                <a:lnTo>
                  <a:pt x="0" y="12360"/>
                </a:lnTo>
                <a:lnTo>
                  <a:pt x="645" y="11691"/>
                </a:lnTo>
                <a:lnTo>
                  <a:pt x="115" y="11176"/>
                </a:lnTo>
                <a:lnTo>
                  <a:pt x="1998" y="9352"/>
                </a:lnTo>
                <a:lnTo>
                  <a:pt x="2193" y="9540"/>
                </a:lnTo>
                <a:lnTo>
                  <a:pt x="2193" y="9120"/>
                </a:lnTo>
                <a:lnTo>
                  <a:pt x="2077" y="9120"/>
                </a:lnTo>
                <a:lnTo>
                  <a:pt x="2077" y="8658"/>
                </a:lnTo>
                <a:lnTo>
                  <a:pt x="692" y="8658"/>
                </a:lnTo>
                <a:lnTo>
                  <a:pt x="692" y="7966"/>
                </a:lnTo>
                <a:lnTo>
                  <a:pt x="115" y="7966"/>
                </a:lnTo>
                <a:lnTo>
                  <a:pt x="115" y="7504"/>
                </a:lnTo>
                <a:lnTo>
                  <a:pt x="692" y="7504"/>
                </a:lnTo>
                <a:lnTo>
                  <a:pt x="692" y="6696"/>
                </a:lnTo>
                <a:lnTo>
                  <a:pt x="2077" y="6696"/>
                </a:lnTo>
                <a:lnTo>
                  <a:pt x="2077" y="6350"/>
                </a:lnTo>
                <a:lnTo>
                  <a:pt x="3693" y="6350"/>
                </a:lnTo>
                <a:lnTo>
                  <a:pt x="3693" y="6696"/>
                </a:lnTo>
                <a:lnTo>
                  <a:pt x="6349" y="6696"/>
                </a:lnTo>
                <a:lnTo>
                  <a:pt x="6349" y="2886"/>
                </a:lnTo>
                <a:lnTo>
                  <a:pt x="5887" y="2886"/>
                </a:lnTo>
                <a:lnTo>
                  <a:pt x="5887" y="2655"/>
                </a:lnTo>
                <a:lnTo>
                  <a:pt x="5887" y="0"/>
                </a:lnTo>
                <a:lnTo>
                  <a:pt x="10043" y="0"/>
                </a:lnTo>
                <a:lnTo>
                  <a:pt x="10043" y="2655"/>
                </a:lnTo>
                <a:lnTo>
                  <a:pt x="9466" y="2655"/>
                </a:lnTo>
                <a:lnTo>
                  <a:pt x="9466" y="2886"/>
                </a:lnTo>
                <a:lnTo>
                  <a:pt x="9466" y="4618"/>
                </a:lnTo>
                <a:lnTo>
                  <a:pt x="10389" y="4618"/>
                </a:lnTo>
                <a:lnTo>
                  <a:pt x="10389" y="4964"/>
                </a:lnTo>
                <a:lnTo>
                  <a:pt x="12847" y="4964"/>
                </a:lnTo>
                <a:close/>
              </a:path>
            </a:pathLst>
          </a:custGeom>
          <a:solidFill>
            <a:srgbClr val="FFFFCC"/>
          </a:solidFill>
          <a:ln>
            <a:no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 name="Rectangle 3"/>
          <p:cNvSpPr/>
          <p:nvPr/>
        </p:nvSpPr>
        <p:spPr>
          <a:xfrm>
            <a:off x="3398040" y="1330560"/>
            <a:ext cx="914400" cy="664920"/>
          </a:xfrm>
          <a:prstGeom prst="rect">
            <a:avLst/>
          </a:prstGeom>
          <a:solidFill>
            <a:srgbClr val="99CCFF"/>
          </a:solidFill>
          <a:ln>
            <a:no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200" dirty="0">
                <a:latin typeface="Arial" pitchFamily="18"/>
                <a:ea typeface="SimSun" pitchFamily="2"/>
                <a:cs typeface="Tahoma" pitchFamily="2"/>
              </a:rPr>
              <a:t>Housing Area </a:t>
            </a:r>
            <a:r>
              <a:rPr lang="en-US" sz="900" dirty="0">
                <a:latin typeface="Arial" pitchFamily="18"/>
                <a:ea typeface="SimSun" pitchFamily="2"/>
                <a:cs typeface="Tahoma" pitchFamily="2"/>
              </a:rPr>
              <a:t>(Auditorium)</a:t>
            </a:r>
            <a:endParaRPr lang="en-US" sz="900" b="0" i="0" u="none" strike="noStrike" kern="1200" dirty="0">
              <a:ln>
                <a:noFill/>
              </a:ln>
              <a:latin typeface="Arial" pitchFamily="18"/>
              <a:ea typeface="SimSun" pitchFamily="2"/>
              <a:cs typeface="Tahoma" pitchFamily="2"/>
            </a:endParaRPr>
          </a:p>
        </p:txBody>
      </p:sp>
      <p:sp>
        <p:nvSpPr>
          <p:cNvPr id="5" name="Rectangle 4"/>
          <p:cNvSpPr/>
          <p:nvPr/>
        </p:nvSpPr>
        <p:spPr>
          <a:xfrm>
            <a:off x="4021560" y="3408480"/>
            <a:ext cx="713952" cy="332640"/>
          </a:xfrm>
          <a:prstGeom prst="rect">
            <a:avLst/>
          </a:prstGeom>
          <a:solidFill>
            <a:srgbClr val="99CCFF"/>
          </a:solidFill>
          <a:ln>
            <a:no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000" b="0" i="0" u="none" strike="noStrike" kern="1200" dirty="0">
                <a:ln>
                  <a:noFill/>
                </a:ln>
                <a:latin typeface="Arial" pitchFamily="18"/>
                <a:ea typeface="SimSun" pitchFamily="2"/>
                <a:cs typeface="Tahoma" pitchFamily="2"/>
              </a:rPr>
              <a:t>Warm-up</a:t>
            </a:r>
          </a:p>
          <a:p>
            <a:pPr marL="0" marR="0" lvl="0" indent="0" algn="ctr" rtl="0" hangingPunct="0">
              <a:lnSpc>
                <a:spcPct val="100000"/>
              </a:lnSpc>
              <a:spcBef>
                <a:spcPts val="0"/>
              </a:spcBef>
              <a:spcAft>
                <a:spcPts val="0"/>
              </a:spcAft>
              <a:buNone/>
              <a:tabLst/>
            </a:pPr>
            <a:r>
              <a:rPr lang="en-US" sz="1000" b="0" i="0" u="none" strike="noStrike" kern="1200" dirty="0">
                <a:ln>
                  <a:noFill/>
                </a:ln>
                <a:latin typeface="Arial" pitchFamily="18"/>
                <a:ea typeface="SimSun" pitchFamily="2"/>
                <a:cs typeface="Tahoma" pitchFamily="2"/>
              </a:rPr>
              <a:t>Room B</a:t>
            </a:r>
          </a:p>
        </p:txBody>
      </p:sp>
      <p:sp>
        <p:nvSpPr>
          <p:cNvPr id="6" name="Rectangle 5"/>
          <p:cNvSpPr/>
          <p:nvPr/>
        </p:nvSpPr>
        <p:spPr>
          <a:xfrm>
            <a:off x="5891760" y="4156560"/>
            <a:ext cx="1080720" cy="1038959"/>
          </a:xfrm>
          <a:prstGeom prst="rect">
            <a:avLst/>
          </a:prstGeom>
          <a:solidFill>
            <a:srgbClr val="99CCFF"/>
          </a:solidFill>
          <a:ln>
            <a:no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000" b="0" i="0" u="none" strike="noStrike" kern="1200" dirty="0">
                <a:ln>
                  <a:noFill/>
                </a:ln>
                <a:latin typeface="Arial" pitchFamily="18"/>
                <a:ea typeface="SimSun" pitchFamily="2"/>
                <a:cs typeface="Tahoma" pitchFamily="2"/>
              </a:rPr>
              <a:t>Performance </a:t>
            </a:r>
            <a:br>
              <a:rPr lang="en-US" sz="1000" b="0" i="0" u="none" strike="noStrike" kern="1200" dirty="0">
                <a:ln>
                  <a:noFill/>
                </a:ln>
                <a:latin typeface="Arial" pitchFamily="18"/>
                <a:ea typeface="SimSun" pitchFamily="2"/>
                <a:cs typeface="Tahoma" pitchFamily="2"/>
              </a:rPr>
            </a:br>
            <a:r>
              <a:rPr lang="en-US" sz="1000" b="0" i="0" u="none" strike="noStrike" kern="1200" dirty="0">
                <a:ln>
                  <a:noFill/>
                </a:ln>
                <a:latin typeface="Arial" pitchFamily="18"/>
                <a:ea typeface="SimSun" pitchFamily="2"/>
                <a:cs typeface="Tahoma" pitchFamily="2"/>
              </a:rPr>
              <a:t>Area</a:t>
            </a:r>
          </a:p>
        </p:txBody>
      </p:sp>
      <p:sp>
        <p:nvSpPr>
          <p:cNvPr id="8" name="Rectangle 7"/>
          <p:cNvSpPr/>
          <p:nvPr/>
        </p:nvSpPr>
        <p:spPr>
          <a:xfrm>
            <a:off x="8426880" y="4613759"/>
            <a:ext cx="804432" cy="1222417"/>
          </a:xfrm>
          <a:prstGeom prst="rect">
            <a:avLst/>
          </a:prstGeom>
          <a:solidFill>
            <a:srgbClr val="99CCFF"/>
          </a:solidFill>
          <a:ln>
            <a:no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Warm-up</a:t>
            </a:r>
          </a:p>
          <a:p>
            <a:pPr marL="0" marR="0" lvl="0" indent="0" algn="ctr"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Room </a:t>
            </a:r>
          </a:p>
          <a:p>
            <a:pPr marL="0" marR="0" lvl="0" indent="0" algn="ctr"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C</a:t>
            </a:r>
          </a:p>
          <a:p>
            <a:pPr marL="0" marR="0" lvl="0" indent="0"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a:t>
            </a:r>
          </a:p>
          <a:p>
            <a:pPr marL="0" marR="0" lvl="0" indent="0" algn="ctr"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 D</a:t>
            </a:r>
          </a:p>
        </p:txBody>
      </p:sp>
      <p:sp>
        <p:nvSpPr>
          <p:cNvPr id="9" name="Freeform 8"/>
          <p:cNvSpPr/>
          <p:nvPr/>
        </p:nvSpPr>
        <p:spPr>
          <a:xfrm>
            <a:off x="4977720" y="3076200"/>
            <a:ext cx="1828440" cy="1662479"/>
          </a:xfrm>
          <a:custGeom>
            <a:avLst>
              <a:gd name="f0" fmla="val 5400000"/>
              <a:gd name="f1" fmla="val 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99CCFF"/>
          </a:solidFill>
          <a:ln>
            <a:noFill/>
            <a:prstDash val="solid"/>
          </a:ln>
        </p:spPr>
        <p:txBody>
          <a:bodyPr vert="horz" wrap="square" lIns="1005840" tIns="45000" rIns="90000" bIns="411480" anchor="ctr" anchorCtr="1" compatLnSpc="0"/>
          <a:lstStyle/>
          <a:p>
            <a:pPr marL="0" marR="0" lvl="0" indent="0" algn="r" rtl="0" hangingPunct="0">
              <a:lnSpc>
                <a:spcPct val="100000"/>
              </a:lnSpc>
              <a:spcBef>
                <a:spcPts val="0"/>
              </a:spcBef>
              <a:spcAft>
                <a:spcPts val="0"/>
              </a:spcAft>
              <a:buNone/>
              <a:tabLst/>
            </a:pPr>
            <a:r>
              <a:rPr lang="en-US" sz="1000" b="0" i="0" u="none" strike="noStrike" kern="1200" dirty="0">
                <a:ln>
                  <a:noFill/>
                </a:ln>
                <a:latin typeface="Arial" pitchFamily="18"/>
                <a:ea typeface="SimSun" pitchFamily="2"/>
                <a:cs typeface="Tahoma" pitchFamily="2"/>
              </a:rPr>
              <a:t>Concessions</a:t>
            </a:r>
          </a:p>
        </p:txBody>
      </p:sp>
      <p:sp>
        <p:nvSpPr>
          <p:cNvPr id="11" name="Rectangle 10"/>
          <p:cNvSpPr/>
          <p:nvPr/>
        </p:nvSpPr>
        <p:spPr>
          <a:xfrm>
            <a:off x="6639840" y="5195520"/>
            <a:ext cx="332640" cy="166320"/>
          </a:xfrm>
          <a:prstGeom prst="rect">
            <a:avLst/>
          </a:prstGeom>
          <a:solidFill>
            <a:srgbClr val="94BD5E"/>
          </a:solidFill>
          <a:ln>
            <a:no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endParaRPr lang="en-US" sz="800" b="0" i="0" u="none" strike="noStrike" kern="1200" dirty="0">
              <a:ln>
                <a:noFill/>
              </a:ln>
              <a:latin typeface="Arial" pitchFamily="18"/>
              <a:ea typeface="SimSun" pitchFamily="2"/>
              <a:cs typeface="Tahoma" pitchFamily="2"/>
            </a:endParaRPr>
          </a:p>
        </p:txBody>
      </p:sp>
      <p:sp>
        <p:nvSpPr>
          <p:cNvPr id="12" name="Rectangle 11"/>
          <p:cNvSpPr/>
          <p:nvPr/>
        </p:nvSpPr>
        <p:spPr>
          <a:xfrm>
            <a:off x="3896640" y="1995839"/>
            <a:ext cx="415800" cy="207720"/>
          </a:xfrm>
          <a:prstGeom prst="rect">
            <a:avLst/>
          </a:prstGeom>
          <a:solidFill>
            <a:srgbClr val="94BD5E"/>
          </a:solidFill>
          <a:ln>
            <a:noFill/>
            <a:prstDash val="solid"/>
          </a:ln>
        </p:spPr>
        <p:txBody>
          <a:bodyPr vert="horz" lIns="0" tIns="0" rIns="0" bIns="0" anchor="ctr" anchorCtr="1" compatLnSpc="0"/>
          <a:lstStyle/>
          <a:p>
            <a:pPr marL="0" marR="0" lvl="0" indent="0" algn="ctr" rtl="0" hangingPunct="0">
              <a:lnSpc>
                <a:spcPct val="100000"/>
              </a:lnSpc>
              <a:spcBef>
                <a:spcPts val="0"/>
              </a:spcBef>
              <a:spcAft>
                <a:spcPts val="0"/>
              </a:spcAft>
              <a:buNone/>
              <a:tabLst/>
            </a:pPr>
            <a:r>
              <a:rPr lang="en-US" sz="600" b="0" i="0" u="none" strike="noStrike" kern="1200" dirty="0">
                <a:ln>
                  <a:noFill/>
                </a:ln>
                <a:latin typeface="Arial" pitchFamily="18"/>
                <a:ea typeface="SimSun" pitchFamily="2"/>
                <a:cs typeface="Tahoma" pitchFamily="2"/>
              </a:rPr>
              <a:t>restrooms</a:t>
            </a:r>
          </a:p>
        </p:txBody>
      </p:sp>
      <p:sp>
        <p:nvSpPr>
          <p:cNvPr id="13" name="Freeform 12"/>
          <p:cNvSpPr/>
          <p:nvPr/>
        </p:nvSpPr>
        <p:spPr>
          <a:xfrm>
            <a:off x="1569599" y="1995839"/>
            <a:ext cx="7023240" cy="4986720"/>
          </a:xfrm>
          <a:custGeom>
            <a:avLst/>
            <a:gdLst/>
            <a:ahLst/>
            <a:cxnLst>
              <a:cxn ang="3cd4">
                <a:pos x="hc" y="t"/>
              </a:cxn>
              <a:cxn ang="cd2">
                <a:pos x="l" y="vc"/>
              </a:cxn>
              <a:cxn ang="cd4">
                <a:pos x="hc" y="b"/>
              </a:cxn>
              <a:cxn ang="0">
                <a:pos x="r" y="vc"/>
              </a:cxn>
            </a:cxnLst>
            <a:rect l="l" t="t" r="r" b="b"/>
            <a:pathLst>
              <a:path w="19510" h="13853">
                <a:moveTo>
                  <a:pt x="6465" y="1038"/>
                </a:moveTo>
                <a:lnTo>
                  <a:pt x="6465" y="1039"/>
                </a:lnTo>
                <a:lnTo>
                  <a:pt x="5080" y="1039"/>
                </a:lnTo>
                <a:lnTo>
                  <a:pt x="5080" y="0"/>
                </a:lnTo>
                <a:lnTo>
                  <a:pt x="6465" y="0"/>
                </a:lnTo>
                <a:lnTo>
                  <a:pt x="6465" y="807"/>
                </a:lnTo>
                <a:lnTo>
                  <a:pt x="8658" y="807"/>
                </a:lnTo>
                <a:lnTo>
                  <a:pt x="8658" y="1038"/>
                </a:lnTo>
                <a:lnTo>
                  <a:pt x="6811" y="1038"/>
                </a:lnTo>
                <a:lnTo>
                  <a:pt x="6811" y="5771"/>
                </a:lnTo>
                <a:lnTo>
                  <a:pt x="12006" y="5771"/>
                </a:lnTo>
                <a:lnTo>
                  <a:pt x="12006" y="5310"/>
                </a:lnTo>
                <a:lnTo>
                  <a:pt x="15239" y="5310"/>
                </a:lnTo>
                <a:lnTo>
                  <a:pt x="15239" y="6002"/>
                </a:lnTo>
                <a:lnTo>
                  <a:pt x="15239" y="7041"/>
                </a:lnTo>
                <a:lnTo>
                  <a:pt x="19510" y="7041"/>
                </a:lnTo>
                <a:lnTo>
                  <a:pt x="19510" y="7272"/>
                </a:lnTo>
                <a:lnTo>
                  <a:pt x="19049" y="7272"/>
                </a:lnTo>
                <a:lnTo>
                  <a:pt x="19049" y="10274"/>
                </a:lnTo>
                <a:lnTo>
                  <a:pt x="18818" y="10274"/>
                </a:lnTo>
                <a:lnTo>
                  <a:pt x="18818" y="7272"/>
                </a:lnTo>
                <a:lnTo>
                  <a:pt x="15239" y="7272"/>
                </a:lnTo>
                <a:lnTo>
                  <a:pt x="15239" y="9350"/>
                </a:lnTo>
                <a:lnTo>
                  <a:pt x="15008" y="9350"/>
                </a:lnTo>
                <a:lnTo>
                  <a:pt x="15008" y="6002"/>
                </a:lnTo>
                <a:lnTo>
                  <a:pt x="12122" y="6002"/>
                </a:lnTo>
                <a:lnTo>
                  <a:pt x="12006" y="6002"/>
                </a:lnTo>
                <a:lnTo>
                  <a:pt x="8197" y="6002"/>
                </a:lnTo>
                <a:lnTo>
                  <a:pt x="8197" y="13853"/>
                </a:lnTo>
                <a:lnTo>
                  <a:pt x="7966" y="13853"/>
                </a:lnTo>
                <a:lnTo>
                  <a:pt x="7966" y="6002"/>
                </a:lnTo>
                <a:lnTo>
                  <a:pt x="0" y="6002"/>
                </a:lnTo>
                <a:lnTo>
                  <a:pt x="0" y="5771"/>
                </a:lnTo>
                <a:lnTo>
                  <a:pt x="6580" y="5771"/>
                </a:lnTo>
                <a:lnTo>
                  <a:pt x="6580" y="1038"/>
                </a:lnTo>
                <a:close/>
              </a:path>
            </a:pathLst>
          </a:custGeom>
          <a:solidFill>
            <a:srgbClr val="E6E64C"/>
          </a:solidFill>
          <a:ln>
            <a:no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15" name="Freeform 14"/>
          <p:cNvSpPr/>
          <p:nvPr/>
        </p:nvSpPr>
        <p:spPr>
          <a:xfrm rot="5400000">
            <a:off x="2749488" y="1742209"/>
            <a:ext cx="186659" cy="901643"/>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92D050"/>
          </a:solidFill>
          <a:ln>
            <a:no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2" name="TextBox 21"/>
          <p:cNvSpPr txBox="1"/>
          <p:nvPr/>
        </p:nvSpPr>
        <p:spPr>
          <a:xfrm>
            <a:off x="7772400" y="914400"/>
            <a:ext cx="2057400" cy="2523083"/>
          </a:xfrm>
          <a:prstGeom prst="rect">
            <a:avLst/>
          </a:prstGeom>
          <a:noFill/>
          <a:ln>
            <a:noFill/>
          </a:ln>
        </p:spPr>
        <p:txBody>
          <a:bodyPr vert="horz" lIns="90000" tIns="45000" rIns="90000" bIns="45000" compatLnSpc="0">
            <a:spAutoFit/>
          </a:bodyPr>
          <a:lstStyle/>
          <a:p>
            <a:pPr lvl="0" hangingPunct="0">
              <a:spcBef>
                <a:spcPts val="431"/>
              </a:spcBef>
              <a:spcAft>
                <a:spcPts val="431"/>
              </a:spcAft>
            </a:pPr>
            <a:r>
              <a:rPr lang="en-US" sz="1200" dirty="0">
                <a:latin typeface="Arial" pitchFamily="18"/>
                <a:ea typeface="SimSun" pitchFamily="2"/>
                <a:cs typeface="Tahoma" pitchFamily="2"/>
              </a:rPr>
              <a:t>Dressing rooms are available to get into costume.</a:t>
            </a:r>
          </a:p>
          <a:p>
            <a:pPr lvl="0" hangingPunct="0">
              <a:spcBef>
                <a:spcPts val="431"/>
              </a:spcBef>
              <a:spcAft>
                <a:spcPts val="431"/>
              </a:spcAft>
            </a:pPr>
            <a:r>
              <a:rPr lang="en-US" sz="1200" dirty="0">
                <a:latin typeface="Arial" pitchFamily="18"/>
                <a:ea typeface="SimSun" pitchFamily="2"/>
                <a:cs typeface="Tahoma" pitchFamily="2"/>
              </a:rPr>
              <a:t>Percussion units will warm up in rooms A, B, or C.</a:t>
            </a:r>
          </a:p>
          <a:p>
            <a:pPr lvl="0" hangingPunct="0">
              <a:spcBef>
                <a:spcPts val="431"/>
              </a:spcBef>
              <a:spcAft>
                <a:spcPts val="431"/>
              </a:spcAft>
            </a:pPr>
            <a:r>
              <a:rPr lang="en-US" sz="1200" dirty="0">
                <a:latin typeface="Arial" pitchFamily="18"/>
                <a:ea typeface="SimSun" pitchFamily="2"/>
                <a:cs typeface="Tahoma" pitchFamily="2"/>
              </a:rPr>
              <a:t>For guard, </a:t>
            </a:r>
            <a:r>
              <a:rPr lang="en-US" sz="1200" i="1" dirty="0">
                <a:latin typeface="Arial" pitchFamily="18"/>
                <a:ea typeface="SimSun" pitchFamily="2"/>
                <a:cs typeface="Tahoma" pitchFamily="2"/>
              </a:rPr>
              <a:t>body</a:t>
            </a:r>
            <a:r>
              <a:rPr lang="en-US" sz="1200" dirty="0">
                <a:latin typeface="Arial" pitchFamily="18"/>
                <a:ea typeface="SimSun" pitchFamily="2"/>
                <a:cs typeface="Tahoma" pitchFamily="2"/>
              </a:rPr>
              <a:t> warm-up is in room A (band room) or B (chorus room) and </a:t>
            </a:r>
            <a:r>
              <a:rPr lang="en-US" sz="1200" i="1" dirty="0">
                <a:latin typeface="Arial" pitchFamily="18"/>
                <a:ea typeface="SimSun" pitchFamily="2"/>
                <a:cs typeface="Tahoma" pitchFamily="2"/>
              </a:rPr>
              <a:t>equipment </a:t>
            </a:r>
            <a:r>
              <a:rPr lang="en-US" sz="1200" dirty="0">
                <a:latin typeface="Arial" pitchFamily="18"/>
                <a:ea typeface="SimSun" pitchFamily="2"/>
                <a:cs typeface="Tahoma" pitchFamily="2"/>
              </a:rPr>
              <a:t>warm-up is in the auxiliary gym, room C or D.</a:t>
            </a:r>
          </a:p>
          <a:p>
            <a:pPr lvl="0" hangingPunct="0">
              <a:spcBef>
                <a:spcPts val="431"/>
              </a:spcBef>
              <a:spcAft>
                <a:spcPts val="431"/>
              </a:spcAft>
            </a:pPr>
            <a:r>
              <a:rPr lang="en-US" sz="1200" dirty="0">
                <a:latin typeface="Arial" pitchFamily="18"/>
                <a:ea typeface="SimSun" pitchFamily="2"/>
                <a:cs typeface="Tahoma" pitchFamily="2"/>
              </a:rPr>
              <a:t>Hosts will escort units.</a:t>
            </a:r>
          </a:p>
        </p:txBody>
      </p:sp>
      <p:sp>
        <p:nvSpPr>
          <p:cNvPr id="24" name="Freeform 23"/>
          <p:cNvSpPr/>
          <p:nvPr/>
        </p:nvSpPr>
        <p:spPr>
          <a:xfrm rot="16200000">
            <a:off x="4853539" y="2047690"/>
            <a:ext cx="166320" cy="554774"/>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92D050"/>
          </a:solidFill>
          <a:ln>
            <a:no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5" name="Rectangle 24"/>
          <p:cNvSpPr/>
          <p:nvPr/>
        </p:nvSpPr>
        <p:spPr>
          <a:xfrm>
            <a:off x="4288488" y="2388684"/>
            <a:ext cx="713952" cy="464053"/>
          </a:xfrm>
          <a:prstGeom prst="rect">
            <a:avLst/>
          </a:prstGeom>
          <a:solidFill>
            <a:srgbClr val="99CCFF"/>
          </a:solidFill>
          <a:ln>
            <a:no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000" b="0" i="0" u="none" strike="noStrike" kern="1200" dirty="0">
                <a:ln>
                  <a:noFill/>
                </a:ln>
                <a:latin typeface="Arial" pitchFamily="18"/>
                <a:ea typeface="SimSun" pitchFamily="2"/>
                <a:cs typeface="Tahoma" pitchFamily="2"/>
              </a:rPr>
              <a:t>Warm-up</a:t>
            </a:r>
          </a:p>
          <a:p>
            <a:pPr marL="0" marR="0" lvl="0" indent="0" algn="ctr" rtl="0" hangingPunct="0">
              <a:lnSpc>
                <a:spcPct val="100000"/>
              </a:lnSpc>
              <a:spcBef>
                <a:spcPts val="0"/>
              </a:spcBef>
              <a:spcAft>
                <a:spcPts val="0"/>
              </a:spcAft>
              <a:buNone/>
              <a:tabLst/>
            </a:pPr>
            <a:r>
              <a:rPr lang="en-US" sz="1000" b="0" i="0" u="none" strike="noStrike" kern="1200" dirty="0">
                <a:ln>
                  <a:noFill/>
                </a:ln>
                <a:latin typeface="Arial" pitchFamily="18"/>
                <a:ea typeface="SimSun" pitchFamily="2"/>
                <a:cs typeface="Tahoma" pitchFamily="2"/>
              </a:rPr>
              <a:t>Room A</a:t>
            </a:r>
          </a:p>
        </p:txBody>
      </p:sp>
      <p:sp>
        <p:nvSpPr>
          <p:cNvPr id="26" name="Rounded Rectangle 25"/>
          <p:cNvSpPr/>
          <p:nvPr/>
        </p:nvSpPr>
        <p:spPr>
          <a:xfrm>
            <a:off x="5249324" y="5715283"/>
            <a:ext cx="1077152" cy="646986"/>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solidFill>
                  <a:schemeClr val="tx1"/>
                </a:solidFill>
              </a:rPr>
              <a:t>Spectator Entrance</a:t>
            </a:r>
          </a:p>
        </p:txBody>
      </p:sp>
      <p:sp>
        <p:nvSpPr>
          <p:cNvPr id="27" name="Up Arrow 26"/>
          <p:cNvSpPr/>
          <p:nvPr/>
        </p:nvSpPr>
        <p:spPr>
          <a:xfrm>
            <a:off x="5597390" y="4489707"/>
            <a:ext cx="294370" cy="1066800"/>
          </a:xfrm>
          <a:prstGeom prst="up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1001712" y="1845548"/>
            <a:ext cx="1390285" cy="71508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Participant</a:t>
            </a:r>
          </a:p>
          <a:p>
            <a:pPr algn="ctr"/>
            <a:r>
              <a:rPr lang="en-US" b="1" dirty="0">
                <a:solidFill>
                  <a:schemeClr val="tx1"/>
                </a:solidFill>
              </a:rPr>
              <a:t>Check in</a:t>
            </a:r>
          </a:p>
        </p:txBody>
      </p:sp>
      <p:sp>
        <p:nvSpPr>
          <p:cNvPr id="30" name="Rectangle 29"/>
          <p:cNvSpPr/>
          <p:nvPr/>
        </p:nvSpPr>
        <p:spPr>
          <a:xfrm>
            <a:off x="3522662" y="4154487"/>
            <a:ext cx="914400" cy="664920"/>
          </a:xfrm>
          <a:prstGeom prst="rect">
            <a:avLst/>
          </a:prstGeom>
          <a:solidFill>
            <a:srgbClr val="FFFF66"/>
          </a:solidFill>
          <a:ln>
            <a:no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Prop Storage</a:t>
            </a:r>
          </a:p>
        </p:txBody>
      </p:sp>
      <p:pic>
        <p:nvPicPr>
          <p:cNvPr id="29" name="Picture 3" descr="C:\Documents and Settings\john galuardi\Local Settings\Temporary Internet Files\Content.IE5\5C4CFMLG\MC900054583[1].wmf"/>
          <p:cNvPicPr>
            <a:picLocks noChangeAspect="1" noChangeArrowheads="1"/>
          </p:cNvPicPr>
          <p:nvPr/>
        </p:nvPicPr>
        <p:blipFill>
          <a:blip r:embed="rId3" cstate="print"/>
          <a:srcRect/>
          <a:stretch>
            <a:fillRect/>
          </a:stretch>
        </p:blipFill>
        <p:spPr bwMode="auto">
          <a:xfrm>
            <a:off x="4378536" y="5151437"/>
            <a:ext cx="227608" cy="228600"/>
          </a:xfrm>
          <a:prstGeom prst="rect">
            <a:avLst/>
          </a:prstGeom>
          <a:noFill/>
        </p:spPr>
      </p:pic>
      <p:pic>
        <p:nvPicPr>
          <p:cNvPr id="28" name="Picture 3" descr="C:\Documents and Settings\john galuardi\Local Settings\Temporary Internet Files\Content.IE5\5C4CFMLG\MC900054583[1].wmf"/>
          <p:cNvPicPr>
            <a:picLocks noChangeAspect="1" noChangeArrowheads="1"/>
          </p:cNvPicPr>
          <p:nvPr/>
        </p:nvPicPr>
        <p:blipFill>
          <a:blip r:embed="rId3" cstate="print"/>
          <a:srcRect/>
          <a:stretch>
            <a:fillRect/>
          </a:stretch>
        </p:blipFill>
        <p:spPr bwMode="auto">
          <a:xfrm>
            <a:off x="2754312" y="4042260"/>
            <a:ext cx="227608" cy="228600"/>
          </a:xfrm>
          <a:prstGeom prst="rect">
            <a:avLst/>
          </a:prstGeom>
          <a:noFill/>
        </p:spPr>
      </p:pic>
      <p:sp>
        <p:nvSpPr>
          <p:cNvPr id="31" name="Rectangle 30"/>
          <p:cNvSpPr/>
          <p:nvPr/>
        </p:nvSpPr>
        <p:spPr>
          <a:xfrm>
            <a:off x="7052904" y="3935936"/>
            <a:ext cx="415800" cy="262024"/>
          </a:xfrm>
          <a:prstGeom prst="rect">
            <a:avLst/>
          </a:prstGeom>
          <a:solidFill>
            <a:srgbClr val="94BD5E"/>
          </a:solidFill>
          <a:ln>
            <a:noFill/>
            <a:prstDash val="solid"/>
          </a:ln>
        </p:spPr>
        <p:txBody>
          <a:bodyPr vert="horz" lIns="0" tIns="0" rIns="0" bIns="0" anchor="ctr" anchorCtr="1" compatLnSpc="0"/>
          <a:lstStyle/>
          <a:p>
            <a:pPr marL="0" marR="0" lvl="0" indent="0" algn="ctr" rtl="0" hangingPunct="0">
              <a:lnSpc>
                <a:spcPct val="100000"/>
              </a:lnSpc>
              <a:spcBef>
                <a:spcPts val="0"/>
              </a:spcBef>
              <a:spcAft>
                <a:spcPts val="0"/>
              </a:spcAft>
              <a:buNone/>
              <a:tabLst/>
            </a:pPr>
            <a:r>
              <a:rPr lang="en-US" sz="600" b="0" i="0" u="none" strike="noStrike" kern="1200" dirty="0">
                <a:ln>
                  <a:noFill/>
                </a:ln>
                <a:latin typeface="Arial" pitchFamily="18"/>
                <a:ea typeface="SimSun" pitchFamily="2"/>
                <a:cs typeface="Tahoma" pitchFamily="2"/>
              </a:rPr>
              <a:t>restrooms</a:t>
            </a:r>
          </a:p>
        </p:txBody>
      </p:sp>
      <p:sp>
        <p:nvSpPr>
          <p:cNvPr id="32" name="Rectangle 31"/>
          <p:cNvSpPr/>
          <p:nvPr/>
        </p:nvSpPr>
        <p:spPr>
          <a:xfrm>
            <a:off x="5891940" y="5185520"/>
            <a:ext cx="1080540" cy="207720"/>
          </a:xfrm>
          <a:prstGeom prst="rect">
            <a:avLst/>
          </a:prstGeom>
          <a:solidFill>
            <a:srgbClr val="94BD5E"/>
          </a:solidFill>
          <a:ln>
            <a:noFill/>
            <a:prstDash val="solid"/>
          </a:ln>
        </p:spPr>
        <p:txBody>
          <a:bodyPr vert="horz" lIns="0" tIns="0" rIns="0" bIns="0" anchor="ctr" anchorCtr="1" compatLnSpc="0"/>
          <a:lstStyle/>
          <a:p>
            <a:pPr marL="0" marR="0" lvl="0" indent="0" algn="ctr" rtl="0" hangingPunct="0">
              <a:lnSpc>
                <a:spcPct val="100000"/>
              </a:lnSpc>
              <a:spcBef>
                <a:spcPts val="0"/>
              </a:spcBef>
              <a:spcAft>
                <a:spcPts val="0"/>
              </a:spcAft>
              <a:buNone/>
              <a:tabLst/>
            </a:pPr>
            <a:r>
              <a:rPr lang="en-US" sz="600" b="0" i="0" u="none" strike="noStrike" kern="1200" dirty="0">
                <a:ln>
                  <a:noFill/>
                </a:ln>
                <a:latin typeface="Arial" pitchFamily="18"/>
                <a:ea typeface="SimSun" pitchFamily="2"/>
                <a:cs typeface="Tahoma" pitchFamily="2"/>
              </a:rPr>
              <a:t>restrooms</a:t>
            </a:r>
          </a:p>
        </p:txBody>
      </p:sp>
      <p:sp>
        <p:nvSpPr>
          <p:cNvPr id="34" name="Rectangle 33"/>
          <p:cNvSpPr/>
          <p:nvPr/>
        </p:nvSpPr>
        <p:spPr>
          <a:xfrm>
            <a:off x="4793527" y="1368792"/>
            <a:ext cx="332145" cy="506045"/>
          </a:xfrm>
          <a:prstGeom prst="rect">
            <a:avLst/>
          </a:prstGeom>
          <a:solidFill>
            <a:schemeClr val="accent6">
              <a:lumMod val="75000"/>
            </a:schemeClr>
          </a:solidFill>
          <a:ln>
            <a:noFill/>
            <a:prstDash val="solid"/>
          </a:ln>
          <a:scene3d>
            <a:camera prst="orthographicFront">
              <a:rot lat="0" lon="20999997" rev="0"/>
            </a:camera>
            <a:lightRig rig="threePt" dir="t"/>
          </a:scene3d>
        </p:spPr>
        <p:txBody>
          <a:bodyPr vert="horz" lIns="0" tIns="0" rIns="0" bIns="0" anchor="ctr" anchorCtr="1" compatLnSpc="0"/>
          <a:lstStyle/>
          <a:p>
            <a:pPr marL="0" marR="0" lvl="0" indent="0" algn="ctr" rtl="0" hangingPunct="0">
              <a:lnSpc>
                <a:spcPct val="100000"/>
              </a:lnSpc>
              <a:spcBef>
                <a:spcPts val="0"/>
              </a:spcBef>
              <a:spcAft>
                <a:spcPts val="0"/>
              </a:spcAft>
              <a:buNone/>
              <a:tabLst/>
            </a:pPr>
            <a:r>
              <a:rPr lang="en-US" sz="600" dirty="0">
                <a:latin typeface="Arial" pitchFamily="18"/>
                <a:ea typeface="SimSun" pitchFamily="2"/>
                <a:cs typeface="Tahoma" pitchFamily="2"/>
              </a:rPr>
              <a:t>Dress</a:t>
            </a:r>
          </a:p>
          <a:p>
            <a:pPr marL="0" marR="0" lvl="0" indent="0" algn="ctr" rtl="0" hangingPunct="0">
              <a:lnSpc>
                <a:spcPct val="100000"/>
              </a:lnSpc>
              <a:spcBef>
                <a:spcPts val="0"/>
              </a:spcBef>
              <a:spcAft>
                <a:spcPts val="0"/>
              </a:spcAft>
              <a:buNone/>
              <a:tabLst/>
            </a:pPr>
            <a:r>
              <a:rPr lang="en-US" sz="600" b="0" i="0" u="none" strike="noStrike" kern="1200" dirty="0">
                <a:ln>
                  <a:noFill/>
                </a:ln>
                <a:latin typeface="Arial" pitchFamily="18"/>
                <a:ea typeface="SimSun" pitchFamily="2"/>
                <a:cs typeface="Tahoma" pitchFamily="2"/>
              </a:rPr>
              <a:t>rooms</a:t>
            </a:r>
          </a:p>
        </p:txBody>
      </p:sp>
      <p:sp>
        <p:nvSpPr>
          <p:cNvPr id="16" name="Oval 15"/>
          <p:cNvSpPr/>
          <p:nvPr/>
        </p:nvSpPr>
        <p:spPr>
          <a:xfrm>
            <a:off x="5846742" y="4161096"/>
            <a:ext cx="322619" cy="2195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8" name="Cross 17"/>
          <p:cNvSpPr/>
          <p:nvPr/>
        </p:nvSpPr>
        <p:spPr>
          <a:xfrm>
            <a:off x="5928769" y="4177863"/>
            <a:ext cx="182880" cy="182880"/>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214086" y="1874837"/>
            <a:ext cx="1502626" cy="830997"/>
          </a:xfrm>
          <a:prstGeom prst="rect">
            <a:avLst/>
          </a:prstGeom>
          <a:noFill/>
          <a:ln>
            <a:solidFill>
              <a:srgbClr val="00B050"/>
            </a:solidFill>
          </a:ln>
        </p:spPr>
        <p:txBody>
          <a:bodyPr wrap="square" rtlCol="0">
            <a:spAutoFit/>
          </a:bodyPr>
          <a:lstStyle/>
          <a:p>
            <a:pPr algn="ctr"/>
            <a:r>
              <a:rPr lang="en-US" sz="1200" dirty="0"/>
              <a:t>Loading Dock </a:t>
            </a:r>
          </a:p>
          <a:p>
            <a:pPr algn="ctr"/>
            <a:r>
              <a:rPr lang="en-US" sz="1200" dirty="0"/>
              <a:t>Props and Instruments Unload &amp; Load</a:t>
            </a:r>
          </a:p>
        </p:txBody>
      </p:sp>
      <p:sp>
        <p:nvSpPr>
          <p:cNvPr id="35" name="Rectangle 34"/>
          <p:cNvSpPr/>
          <p:nvPr/>
        </p:nvSpPr>
        <p:spPr>
          <a:xfrm>
            <a:off x="4583284" y="1417637"/>
            <a:ext cx="45719" cy="861145"/>
          </a:xfrm>
          <a:prstGeom prst="rect">
            <a:avLst/>
          </a:prstGeom>
          <a:solidFill>
            <a:srgbClr val="DFE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 descr="C:\Documents and Settings\john galuardi\Local Settings\Temporary Internet Files\Content.IE5\5C4CFMLG\MC900054583[1].wmf"/>
          <p:cNvPicPr>
            <a:picLocks noChangeAspect="1" noChangeArrowheads="1"/>
          </p:cNvPicPr>
          <p:nvPr/>
        </p:nvPicPr>
        <p:blipFill>
          <a:blip r:embed="rId3" cstate="print"/>
          <a:srcRect/>
          <a:stretch>
            <a:fillRect/>
          </a:stretch>
        </p:blipFill>
        <p:spPr bwMode="auto">
          <a:xfrm>
            <a:off x="4492339" y="1278720"/>
            <a:ext cx="227608" cy="228600"/>
          </a:xfrm>
          <a:prstGeom prst="rect">
            <a:avLst/>
          </a:prstGeom>
          <a:noFill/>
        </p:spPr>
      </p:pic>
      <p:sp>
        <p:nvSpPr>
          <p:cNvPr id="37" name="TextBox 36"/>
          <p:cNvSpPr txBox="1"/>
          <p:nvPr/>
        </p:nvSpPr>
        <p:spPr>
          <a:xfrm>
            <a:off x="5002440" y="4084637"/>
            <a:ext cx="246884" cy="369332"/>
          </a:xfrm>
          <a:prstGeom prst="rect">
            <a:avLst/>
          </a:prstGeom>
          <a:noFill/>
        </p:spPr>
        <p:txBody>
          <a:bodyPr wrap="square" rtlCol="0">
            <a:spAutoFit/>
          </a:bodyPr>
          <a:lstStyle/>
          <a:p>
            <a:pPr algn="ctr"/>
            <a:r>
              <a:rPr lang="en-US" dirty="0"/>
              <a:t>H</a:t>
            </a:r>
          </a:p>
        </p:txBody>
      </p:sp>
      <p:grpSp>
        <p:nvGrpSpPr>
          <p:cNvPr id="44" name="Group 43"/>
          <p:cNvGrpSpPr/>
          <p:nvPr/>
        </p:nvGrpSpPr>
        <p:grpSpPr>
          <a:xfrm>
            <a:off x="7739363" y="6142741"/>
            <a:ext cx="322619" cy="219528"/>
            <a:chOff x="9577615" y="4509735"/>
            <a:chExt cx="322619" cy="219528"/>
          </a:xfrm>
        </p:grpSpPr>
        <p:sp>
          <p:nvSpPr>
            <p:cNvPr id="42" name="Oval 41"/>
            <p:cNvSpPr/>
            <p:nvPr/>
          </p:nvSpPr>
          <p:spPr>
            <a:xfrm>
              <a:off x="9577615" y="4509735"/>
              <a:ext cx="322619" cy="2195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a:t>
              </a:r>
            </a:p>
          </p:txBody>
        </p:sp>
        <p:sp>
          <p:nvSpPr>
            <p:cNvPr id="41" name="Cross 40"/>
            <p:cNvSpPr/>
            <p:nvPr/>
          </p:nvSpPr>
          <p:spPr>
            <a:xfrm>
              <a:off x="9646920" y="4522320"/>
              <a:ext cx="182880" cy="182880"/>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grpSp>
      <p:sp>
        <p:nvSpPr>
          <p:cNvPr id="45" name="TextBox 44"/>
          <p:cNvSpPr txBox="1"/>
          <p:nvPr/>
        </p:nvSpPr>
        <p:spPr>
          <a:xfrm>
            <a:off x="7776666" y="6393617"/>
            <a:ext cx="246884" cy="369332"/>
          </a:xfrm>
          <a:prstGeom prst="rect">
            <a:avLst/>
          </a:prstGeom>
          <a:noFill/>
        </p:spPr>
        <p:txBody>
          <a:bodyPr wrap="square" rtlCol="0" anchor="t" anchorCtr="0">
            <a:spAutoFit/>
          </a:bodyPr>
          <a:lstStyle/>
          <a:p>
            <a:pPr algn="ctr"/>
            <a:r>
              <a:rPr lang="en-US" dirty="0"/>
              <a:t>H</a:t>
            </a:r>
          </a:p>
        </p:txBody>
      </p:sp>
      <p:sp>
        <p:nvSpPr>
          <p:cNvPr id="46" name="TextBox 45"/>
          <p:cNvSpPr txBox="1"/>
          <p:nvPr/>
        </p:nvSpPr>
        <p:spPr>
          <a:xfrm>
            <a:off x="8179391" y="6116618"/>
            <a:ext cx="1066800" cy="276999"/>
          </a:xfrm>
          <a:prstGeom prst="rect">
            <a:avLst/>
          </a:prstGeom>
          <a:noFill/>
        </p:spPr>
        <p:txBody>
          <a:bodyPr wrap="square" rtlCol="0">
            <a:spAutoFit/>
          </a:bodyPr>
          <a:lstStyle/>
          <a:p>
            <a:r>
              <a:rPr lang="en-US" sz="1200" dirty="0"/>
              <a:t>First Aid</a:t>
            </a:r>
          </a:p>
        </p:txBody>
      </p:sp>
      <p:sp>
        <p:nvSpPr>
          <p:cNvPr id="48" name="TextBox 47"/>
          <p:cNvSpPr txBox="1"/>
          <p:nvPr/>
        </p:nvSpPr>
        <p:spPr>
          <a:xfrm>
            <a:off x="8164512" y="6474638"/>
            <a:ext cx="1066800" cy="276999"/>
          </a:xfrm>
          <a:prstGeom prst="rect">
            <a:avLst/>
          </a:prstGeom>
          <a:noFill/>
        </p:spPr>
        <p:txBody>
          <a:bodyPr wrap="square" rtlCol="0">
            <a:spAutoFit/>
          </a:bodyPr>
          <a:lstStyle/>
          <a:p>
            <a:r>
              <a:rPr lang="en-US" sz="1200" dirty="0"/>
              <a:t>Hospitality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63"/>
            <a:ext cx="9071640" cy="117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Unit Flow Detail</a:t>
            </a:r>
            <a:endParaRPr lang="en-US" i="1" dirty="0">
              <a:solidFill>
                <a:srgbClr val="FF0000"/>
              </a:solidFill>
            </a:endParaRPr>
          </a:p>
        </p:txBody>
      </p:sp>
      <p:sp>
        <p:nvSpPr>
          <p:cNvPr id="3" name="Rectangle 2"/>
          <p:cNvSpPr/>
          <p:nvPr/>
        </p:nvSpPr>
        <p:spPr>
          <a:xfrm>
            <a:off x="2514600" y="1828800"/>
            <a:ext cx="5029200" cy="4800600"/>
          </a:xfrm>
          <a:prstGeom prst="rect">
            <a:avLst/>
          </a:prstGeom>
          <a:solidFill>
            <a:srgbClr val="99CCFF"/>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 name="Rectangle 3"/>
          <p:cNvSpPr/>
          <p:nvPr/>
        </p:nvSpPr>
        <p:spPr>
          <a:xfrm>
            <a:off x="2514600" y="6629400"/>
            <a:ext cx="1371599" cy="457200"/>
          </a:xfrm>
          <a:prstGeom prst="rect">
            <a:avLst/>
          </a:prstGeom>
          <a:solidFill>
            <a:srgbClr val="94BD5E"/>
          </a:solidFill>
          <a:ln w="0">
            <a:solidFill>
              <a:srgbClr val="000000"/>
            </a:solid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Women’s</a:t>
            </a:r>
          </a:p>
        </p:txBody>
      </p:sp>
      <p:sp>
        <p:nvSpPr>
          <p:cNvPr id="5" name="Rectangle 4"/>
          <p:cNvSpPr/>
          <p:nvPr/>
        </p:nvSpPr>
        <p:spPr>
          <a:xfrm>
            <a:off x="6400799" y="6629400"/>
            <a:ext cx="1143000" cy="457200"/>
          </a:xfrm>
          <a:prstGeom prst="rect">
            <a:avLst/>
          </a:prstGeom>
          <a:solidFill>
            <a:srgbClr val="94BD5E"/>
          </a:solidFill>
          <a:ln>
            <a:no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Men’s</a:t>
            </a:r>
          </a:p>
        </p:txBody>
      </p:sp>
      <p:sp>
        <p:nvSpPr>
          <p:cNvPr id="6" name="Rectangle 5"/>
          <p:cNvSpPr/>
          <p:nvPr/>
        </p:nvSpPr>
        <p:spPr>
          <a:xfrm>
            <a:off x="4114800" y="2286000"/>
            <a:ext cx="1828800" cy="3657600"/>
          </a:xfrm>
          <a:prstGeom prst="rect">
            <a:avLst/>
          </a:prstGeom>
          <a:solidFill>
            <a:srgbClr val="FFFF99"/>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7" name="Rectangle 6"/>
          <p:cNvSpPr/>
          <p:nvPr/>
        </p:nvSpPr>
        <p:spPr>
          <a:xfrm>
            <a:off x="4800600" y="2286000"/>
            <a:ext cx="457200" cy="685799"/>
          </a:xfrm>
          <a:prstGeom prst="rect">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8" name="Freeform 7"/>
          <p:cNvSpPr/>
          <p:nvPr/>
        </p:nvSpPr>
        <p:spPr>
          <a:xfrm>
            <a:off x="4800600" y="2743199"/>
            <a:ext cx="457200" cy="457200"/>
          </a:xfrm>
          <a:custGeom>
            <a:avLst>
              <a:gd name="f0" fmla="val 16140000"/>
              <a:gd name="f1" fmla="val 54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9" name="Rectangle 8"/>
          <p:cNvSpPr/>
          <p:nvPr/>
        </p:nvSpPr>
        <p:spPr>
          <a:xfrm>
            <a:off x="4800600" y="5257800"/>
            <a:ext cx="457200" cy="685799"/>
          </a:xfrm>
          <a:prstGeom prst="rect">
            <a:avLst/>
          </a:pr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10" name="Freeform 9"/>
          <p:cNvSpPr/>
          <p:nvPr/>
        </p:nvSpPr>
        <p:spPr>
          <a:xfrm>
            <a:off x="4800600" y="5029200"/>
            <a:ext cx="457200" cy="457200"/>
          </a:xfrm>
          <a:custGeom>
            <a:avLst>
              <a:gd name="f0" fmla="val 5400000"/>
              <a:gd name="f1" fmla="val 1626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11" name="Straight Connector 10"/>
          <p:cNvSpPr/>
          <p:nvPr/>
        </p:nvSpPr>
        <p:spPr>
          <a:xfrm>
            <a:off x="4114800" y="4114800"/>
            <a:ext cx="1828800" cy="0"/>
          </a:xfrm>
          <a:prstGeom prst="line">
            <a:avLst/>
          </a:prstGeom>
          <a:noFill/>
          <a:ln w="0">
            <a:solidFill>
              <a:srgbClr val="000000"/>
            </a:solidFill>
            <a:custDash>
              <a:ds d="1440000" sp="1440000"/>
              <a:ds d="1440000" sp="1440000"/>
            </a:custDash>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endParaRPr lang="en-US" sz="1400" b="0" i="0" u="none" strike="noStrike" kern="1200" dirty="0">
              <a:ln>
                <a:noFill/>
              </a:ln>
              <a:latin typeface="Arial" pitchFamily="18"/>
              <a:ea typeface="SimSun" pitchFamily="2"/>
              <a:cs typeface="Tahoma" pitchFamily="2"/>
            </a:endParaRPr>
          </a:p>
        </p:txBody>
      </p:sp>
      <p:sp>
        <p:nvSpPr>
          <p:cNvPr id="12" name="Freeform 11"/>
          <p:cNvSpPr/>
          <p:nvPr/>
        </p:nvSpPr>
        <p:spPr>
          <a:xfrm>
            <a:off x="4800600" y="3886200"/>
            <a:ext cx="457200" cy="4572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grpSp>
        <p:nvGrpSpPr>
          <p:cNvPr id="13" name="Group 12"/>
          <p:cNvGrpSpPr/>
          <p:nvPr/>
        </p:nvGrpSpPr>
        <p:grpSpPr>
          <a:xfrm>
            <a:off x="2514600" y="2286000"/>
            <a:ext cx="1371600" cy="3657600"/>
            <a:chOff x="2514600" y="2286000"/>
            <a:chExt cx="1371600" cy="3657600"/>
          </a:xfrm>
        </p:grpSpPr>
        <p:sp>
          <p:nvSpPr>
            <p:cNvPr id="14" name="Rectangle 13"/>
            <p:cNvSpPr/>
            <p:nvPr/>
          </p:nvSpPr>
          <p:spPr>
            <a:xfrm>
              <a:off x="2514600" y="2286000"/>
              <a:ext cx="15264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15" name="Rectangle 14"/>
            <p:cNvSpPr/>
            <p:nvPr/>
          </p:nvSpPr>
          <p:spPr>
            <a:xfrm>
              <a:off x="266724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16" name="Rectangle 15"/>
            <p:cNvSpPr/>
            <p:nvPr/>
          </p:nvSpPr>
          <p:spPr>
            <a:xfrm>
              <a:off x="281952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17" name="Rectangle 16"/>
            <p:cNvSpPr/>
            <p:nvPr/>
          </p:nvSpPr>
          <p:spPr>
            <a:xfrm>
              <a:off x="297180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18" name="Rectangle 17"/>
            <p:cNvSpPr/>
            <p:nvPr/>
          </p:nvSpPr>
          <p:spPr>
            <a:xfrm>
              <a:off x="3124079" y="2286000"/>
              <a:ext cx="15264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19" name="Rectangle 18"/>
            <p:cNvSpPr/>
            <p:nvPr/>
          </p:nvSpPr>
          <p:spPr>
            <a:xfrm>
              <a:off x="327672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0" name="Rectangle 19"/>
            <p:cNvSpPr/>
            <p:nvPr/>
          </p:nvSpPr>
          <p:spPr>
            <a:xfrm>
              <a:off x="342900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1" name="Rectangle 20"/>
            <p:cNvSpPr/>
            <p:nvPr/>
          </p:nvSpPr>
          <p:spPr>
            <a:xfrm>
              <a:off x="3581279" y="2286000"/>
              <a:ext cx="15300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2" name="Rectangle 21"/>
            <p:cNvSpPr/>
            <p:nvPr/>
          </p:nvSpPr>
          <p:spPr>
            <a:xfrm>
              <a:off x="3734280" y="2286000"/>
              <a:ext cx="15192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grpSp>
      <p:grpSp>
        <p:nvGrpSpPr>
          <p:cNvPr id="23" name="Group 22"/>
          <p:cNvGrpSpPr/>
          <p:nvPr/>
        </p:nvGrpSpPr>
        <p:grpSpPr>
          <a:xfrm>
            <a:off x="6172200" y="2286000"/>
            <a:ext cx="1371600" cy="3657600"/>
            <a:chOff x="6172200" y="2286000"/>
            <a:chExt cx="1371600" cy="3657600"/>
          </a:xfrm>
        </p:grpSpPr>
        <p:sp>
          <p:nvSpPr>
            <p:cNvPr id="24" name="Rectangle 23"/>
            <p:cNvSpPr/>
            <p:nvPr/>
          </p:nvSpPr>
          <p:spPr>
            <a:xfrm>
              <a:off x="739152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5" name="Rectangle 24"/>
            <p:cNvSpPr/>
            <p:nvPr/>
          </p:nvSpPr>
          <p:spPr>
            <a:xfrm>
              <a:off x="7238880" y="2286000"/>
              <a:ext cx="15264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6" name="Rectangle 25"/>
            <p:cNvSpPr/>
            <p:nvPr/>
          </p:nvSpPr>
          <p:spPr>
            <a:xfrm>
              <a:off x="708660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7" name="Rectangle 26"/>
            <p:cNvSpPr/>
            <p:nvPr/>
          </p:nvSpPr>
          <p:spPr>
            <a:xfrm>
              <a:off x="6934319"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8" name="Rectangle 27"/>
            <p:cNvSpPr/>
            <p:nvPr/>
          </p:nvSpPr>
          <p:spPr>
            <a:xfrm>
              <a:off x="6781680" y="2286000"/>
              <a:ext cx="15264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29" name="Rectangle 28"/>
            <p:cNvSpPr/>
            <p:nvPr/>
          </p:nvSpPr>
          <p:spPr>
            <a:xfrm>
              <a:off x="662940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30" name="Rectangle 29"/>
            <p:cNvSpPr/>
            <p:nvPr/>
          </p:nvSpPr>
          <p:spPr>
            <a:xfrm>
              <a:off x="6477119"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31" name="Rectangle 30"/>
            <p:cNvSpPr/>
            <p:nvPr/>
          </p:nvSpPr>
          <p:spPr>
            <a:xfrm>
              <a:off x="6324479" y="2286000"/>
              <a:ext cx="15264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32" name="Rectangle 31"/>
            <p:cNvSpPr/>
            <p:nvPr/>
          </p:nvSpPr>
          <p:spPr>
            <a:xfrm>
              <a:off x="6172200" y="2286000"/>
              <a:ext cx="152280" cy="3657600"/>
            </a:xfrm>
            <a:prstGeom prst="rect">
              <a:avLst/>
            </a:prstGeom>
            <a:solidFill>
              <a:srgbClr val="C47932"/>
            </a:solidFill>
            <a:ln w="0">
              <a:solidFill>
                <a:srgbClr val="000000"/>
              </a:solid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grpSp>
      <p:sp>
        <p:nvSpPr>
          <p:cNvPr id="33" name="Freeform 32"/>
          <p:cNvSpPr/>
          <p:nvPr/>
        </p:nvSpPr>
        <p:spPr>
          <a:xfrm>
            <a:off x="6172200" y="6858000"/>
            <a:ext cx="457200" cy="457200"/>
          </a:xfrm>
          <a:custGeom>
            <a:avLst>
              <a:gd name="f0" fmla="val 3480000"/>
              <a:gd name="f1" fmla="val 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34" name="Rectangle 33"/>
          <p:cNvSpPr/>
          <p:nvPr/>
        </p:nvSpPr>
        <p:spPr>
          <a:xfrm>
            <a:off x="3886200" y="6629400"/>
            <a:ext cx="2514600" cy="457200"/>
          </a:xfrm>
          <a:prstGeom prst="rect">
            <a:avLst/>
          </a:prstGeom>
          <a:solidFill>
            <a:srgbClr val="FFFFFF"/>
          </a:solidFill>
          <a:ln w="0">
            <a:solidFill>
              <a:srgbClr val="000000"/>
            </a:solidFill>
            <a:prstDash val="solid"/>
          </a:ln>
        </p:spPr>
        <p:txBody>
          <a:bodyPr vert="horz" lIns="90000" tIns="45000" rIns="90000" bIns="45000" anchor="ctr" anchorCtr="1" compatLnSpc="0"/>
          <a:lstStyle/>
          <a:p>
            <a:pPr marL="0" marR="0" lvl="0" indent="0" algn="ctr" rtl="0" hangingPunct="0">
              <a:lnSpc>
                <a:spcPct val="100000"/>
              </a:lnSpc>
              <a:spcBef>
                <a:spcPts val="0"/>
              </a:spcBef>
              <a:spcAft>
                <a:spcPts val="0"/>
              </a:spcAft>
              <a:buNone/>
              <a:tabLst/>
            </a:pPr>
            <a:r>
              <a:rPr lang="en-US" sz="1400" b="1" dirty="0">
                <a:latin typeface="Arial" pitchFamily="18"/>
                <a:ea typeface="SimSun" pitchFamily="2"/>
                <a:cs typeface="Tahoma" pitchFamily="2"/>
              </a:rPr>
              <a:t>Restrooms</a:t>
            </a:r>
            <a:endParaRPr lang="en-US" sz="1400" b="1" i="0" u="none" strike="noStrike" kern="1200" dirty="0">
              <a:ln>
                <a:noFill/>
              </a:ln>
              <a:latin typeface="Arial" pitchFamily="18"/>
              <a:ea typeface="SimSun" pitchFamily="2"/>
              <a:cs typeface="Tahoma" pitchFamily="2"/>
            </a:endParaRPr>
          </a:p>
        </p:txBody>
      </p:sp>
      <p:sp>
        <p:nvSpPr>
          <p:cNvPr id="35" name="Freeform 34"/>
          <p:cNvSpPr/>
          <p:nvPr/>
        </p:nvSpPr>
        <p:spPr>
          <a:xfrm>
            <a:off x="6172200" y="6400799"/>
            <a:ext cx="457200" cy="457200"/>
          </a:xfrm>
          <a:custGeom>
            <a:avLst>
              <a:gd name="f0" fmla="val 16260000"/>
              <a:gd name="f1" fmla="val 1188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36" name="Freeform 35"/>
          <p:cNvSpPr/>
          <p:nvPr/>
        </p:nvSpPr>
        <p:spPr>
          <a:xfrm>
            <a:off x="5715000" y="6400799"/>
            <a:ext cx="457200" cy="457200"/>
          </a:xfrm>
          <a:custGeom>
            <a:avLst>
              <a:gd name="f0" fmla="val 9120000"/>
              <a:gd name="f1" fmla="val 54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37" name="Freeform 36"/>
          <p:cNvSpPr/>
          <p:nvPr/>
        </p:nvSpPr>
        <p:spPr>
          <a:xfrm>
            <a:off x="3657600" y="6400799"/>
            <a:ext cx="457200" cy="457200"/>
          </a:xfrm>
          <a:custGeom>
            <a:avLst>
              <a:gd name="f0" fmla="val 9540000"/>
              <a:gd name="f1" fmla="val 54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38" name="Freeform 37"/>
          <p:cNvSpPr/>
          <p:nvPr/>
        </p:nvSpPr>
        <p:spPr>
          <a:xfrm>
            <a:off x="4114800" y="6400799"/>
            <a:ext cx="457200" cy="457200"/>
          </a:xfrm>
          <a:custGeom>
            <a:avLst>
              <a:gd name="f0" fmla="val 16260000"/>
              <a:gd name="f1" fmla="val 1122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39" name="Freeform 38"/>
          <p:cNvSpPr/>
          <p:nvPr/>
        </p:nvSpPr>
        <p:spPr>
          <a:xfrm>
            <a:off x="3657600" y="6858000"/>
            <a:ext cx="457200" cy="457200"/>
          </a:xfrm>
          <a:custGeom>
            <a:avLst>
              <a:gd name="f0" fmla="val 60000"/>
              <a:gd name="f1" fmla="val 1806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0" name="Freeform 39"/>
          <p:cNvSpPr/>
          <p:nvPr/>
        </p:nvSpPr>
        <p:spPr>
          <a:xfrm>
            <a:off x="7315200" y="6172200"/>
            <a:ext cx="457200" cy="457200"/>
          </a:xfrm>
          <a:custGeom>
            <a:avLst>
              <a:gd name="f0" fmla="val 4260000"/>
              <a:gd name="f1" fmla="val 6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1" name="Freeform 40"/>
          <p:cNvSpPr/>
          <p:nvPr/>
        </p:nvSpPr>
        <p:spPr>
          <a:xfrm>
            <a:off x="7315200" y="5715000"/>
            <a:ext cx="457200" cy="457200"/>
          </a:xfrm>
          <a:custGeom>
            <a:avLst>
              <a:gd name="f0" fmla="val 10740000"/>
              <a:gd name="f1" fmla="val 642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no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2" name="Freeform 41"/>
          <p:cNvSpPr/>
          <p:nvPr/>
        </p:nvSpPr>
        <p:spPr>
          <a:xfrm>
            <a:off x="3886200" y="6858000"/>
            <a:ext cx="457200" cy="457200"/>
          </a:xfrm>
          <a:custGeom>
            <a:avLst>
              <a:gd name="f0" fmla="val 9540000"/>
              <a:gd name="f1" fmla="val 54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3" name="Freeform 42"/>
          <p:cNvSpPr/>
          <p:nvPr/>
        </p:nvSpPr>
        <p:spPr>
          <a:xfrm>
            <a:off x="4343400" y="6858000"/>
            <a:ext cx="457200" cy="457200"/>
          </a:xfrm>
          <a:custGeom>
            <a:avLst>
              <a:gd name="f0" fmla="val 9540000"/>
              <a:gd name="f1" fmla="val 54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4" name="Freeform 43"/>
          <p:cNvSpPr/>
          <p:nvPr/>
        </p:nvSpPr>
        <p:spPr>
          <a:xfrm>
            <a:off x="4800600" y="6858000"/>
            <a:ext cx="457200" cy="457200"/>
          </a:xfrm>
          <a:custGeom>
            <a:avLst>
              <a:gd name="f0" fmla="val 9540000"/>
              <a:gd name="f1" fmla="val 54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5" name="Freeform 44"/>
          <p:cNvSpPr/>
          <p:nvPr/>
        </p:nvSpPr>
        <p:spPr>
          <a:xfrm>
            <a:off x="5257800" y="6858000"/>
            <a:ext cx="457200" cy="457200"/>
          </a:xfrm>
          <a:custGeom>
            <a:avLst>
              <a:gd name="f0" fmla="val 9540000"/>
              <a:gd name="f1" fmla="val 540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6" name="Freeform 45"/>
          <p:cNvSpPr/>
          <p:nvPr/>
        </p:nvSpPr>
        <p:spPr>
          <a:xfrm>
            <a:off x="4343400" y="6858000"/>
            <a:ext cx="457200" cy="457200"/>
          </a:xfrm>
          <a:custGeom>
            <a:avLst>
              <a:gd name="f0" fmla="val 16260000"/>
              <a:gd name="f1" fmla="val 1146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7" name="Freeform 46"/>
          <p:cNvSpPr/>
          <p:nvPr/>
        </p:nvSpPr>
        <p:spPr>
          <a:xfrm>
            <a:off x="4800600" y="6858000"/>
            <a:ext cx="457200" cy="457200"/>
          </a:xfrm>
          <a:custGeom>
            <a:avLst>
              <a:gd name="f0" fmla="val 16260000"/>
              <a:gd name="f1" fmla="val 116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8" name="Freeform 47"/>
          <p:cNvSpPr/>
          <p:nvPr/>
        </p:nvSpPr>
        <p:spPr>
          <a:xfrm>
            <a:off x="5257800" y="6858000"/>
            <a:ext cx="457200" cy="457200"/>
          </a:xfrm>
          <a:custGeom>
            <a:avLst>
              <a:gd name="f0" fmla="val 16260000"/>
              <a:gd name="f1" fmla="val 116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49" name="Freeform 48"/>
          <p:cNvSpPr/>
          <p:nvPr/>
        </p:nvSpPr>
        <p:spPr>
          <a:xfrm>
            <a:off x="5715000" y="6858000"/>
            <a:ext cx="457200" cy="457200"/>
          </a:xfrm>
          <a:custGeom>
            <a:avLst>
              <a:gd name="f0" fmla="val 16260000"/>
              <a:gd name="f1" fmla="val 1182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50" name="Freeform 49"/>
          <p:cNvSpPr/>
          <p:nvPr/>
        </p:nvSpPr>
        <p:spPr>
          <a:xfrm>
            <a:off x="3657600" y="1600200"/>
            <a:ext cx="457200" cy="457200"/>
          </a:xfrm>
          <a:custGeom>
            <a:avLst>
              <a:gd name="f0" fmla="val 5460000"/>
              <a:gd name="f1" fmla="val 17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51" name="Freeform 50"/>
          <p:cNvSpPr/>
          <p:nvPr/>
        </p:nvSpPr>
        <p:spPr>
          <a:xfrm>
            <a:off x="4114800" y="1600200"/>
            <a:ext cx="457200" cy="457200"/>
          </a:xfrm>
          <a:custGeom>
            <a:avLst>
              <a:gd name="f0" fmla="val 19920000"/>
              <a:gd name="f1" fmla="val 1608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52" name="Freeform 51"/>
          <p:cNvSpPr/>
          <p:nvPr/>
        </p:nvSpPr>
        <p:spPr>
          <a:xfrm>
            <a:off x="6858000" y="1600200"/>
            <a:ext cx="457200" cy="457200"/>
          </a:xfrm>
          <a:custGeom>
            <a:avLst>
              <a:gd name="f0" fmla="val 19920000"/>
              <a:gd name="f1" fmla="val 1608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53" name="Freeform 52"/>
          <p:cNvSpPr/>
          <p:nvPr/>
        </p:nvSpPr>
        <p:spPr>
          <a:xfrm>
            <a:off x="6400799" y="1600200"/>
            <a:ext cx="457200" cy="457200"/>
          </a:xfrm>
          <a:custGeom>
            <a:avLst>
              <a:gd name="f0" fmla="val 5460000"/>
              <a:gd name="f1" fmla="val 174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0 0 0"/>
              <a:gd name="f16" fmla="*/ f9 1 2"/>
              <a:gd name="f17" fmla="*/ f6 1 21600"/>
              <a:gd name="f18" fmla="*/ f7 1 21600"/>
              <a:gd name="f19" fmla="*/ f9 1 180"/>
              <a:gd name="f20" fmla="pin 0 f0 21599999"/>
              <a:gd name="f21" fmla="pin 0 f1 21599999"/>
              <a:gd name="f22" fmla="+- f14 0 f13"/>
              <a:gd name="f23" fmla="*/ f15 f3 1"/>
              <a:gd name="f24" fmla="+- 0 0 f20"/>
              <a:gd name="f25" fmla="+- 0 0 f21"/>
              <a:gd name="f26" fmla="*/ f22 1 2"/>
              <a:gd name="f27" fmla="*/ f23 1 f5"/>
              <a:gd name="f28" fmla="*/ f11 f17 1"/>
              <a:gd name="f29" fmla="*/ f11 f18 1"/>
              <a:gd name="f30" fmla="+- f24 f4 0"/>
              <a:gd name="f31" fmla="+- f25 f4 0"/>
              <a:gd name="f32" fmla="+- f13 f26 0"/>
              <a:gd name="f33" fmla="*/ f26 f26 1"/>
              <a:gd name="f34" fmla="+- f27 0 f4"/>
              <a:gd name="f35" fmla="*/ f30 f5 1"/>
              <a:gd name="f36" fmla="*/ f31 f5 1"/>
              <a:gd name="f37" fmla="*/ f35 1 f3"/>
              <a:gd name="f38" fmla="*/ f36 1 f3"/>
              <a:gd name="f39" fmla="+- 0 0 f37"/>
              <a:gd name="f40" fmla="+- 0 0 f38"/>
              <a:gd name="f41" fmla="val f39"/>
              <a:gd name="f42" fmla="val f40"/>
              <a:gd name="f43" fmla="*/ f41 f19 1"/>
              <a:gd name="f44" fmla="*/ f42 f19 1"/>
              <a:gd name="f45" fmla="*/ f41 f9 1"/>
              <a:gd name="f46" fmla="*/ f42 f9 1"/>
              <a:gd name="f47" fmla="+- 0 0 f43"/>
              <a:gd name="f48" fmla="+- 0 0 f44"/>
              <a:gd name="f49" fmla="*/ f45 1 f5"/>
              <a:gd name="f50" fmla="*/ f46 1 f5"/>
              <a:gd name="f51" fmla="*/ f47 f3 1"/>
              <a:gd name="f52" fmla="*/ f48 f3 1"/>
              <a:gd name="f53" fmla="+- 0 0 f49"/>
              <a:gd name="f54" fmla="+- 0 0 f50"/>
              <a:gd name="f55" fmla="*/ f51 1 f9"/>
              <a:gd name="f56" fmla="*/ f52 1 f9"/>
              <a:gd name="f57" fmla="+- f53 f9 0"/>
              <a:gd name="f58" fmla="+- f54 f9 0"/>
              <a:gd name="f59" fmla="+- f55 0 f4"/>
              <a:gd name="f60" fmla="+- f56 0 f4"/>
              <a:gd name="f61" fmla="+- f57 f16 0"/>
              <a:gd name="f62" fmla="+- f58 f16 0"/>
              <a:gd name="f63" fmla="sin 1 f59"/>
              <a:gd name="f64" fmla="cos 1 f59"/>
              <a:gd name="f65" fmla="sin 1 f60"/>
              <a:gd name="f66" fmla="cos 1 f60"/>
              <a:gd name="f67" fmla="+- 0 0 f61"/>
              <a:gd name="f68" fmla="+- 0 0 f62"/>
              <a:gd name="f69" fmla="+- 0 0 f63"/>
              <a:gd name="f70" fmla="+- 0 0 f64"/>
              <a:gd name="f71" fmla="+- 0 0 f65"/>
              <a:gd name="f72" fmla="+- 0 0 f66"/>
              <a:gd name="f73" fmla="*/ f67 f3 1"/>
              <a:gd name="f74" fmla="*/ f68 f3 1"/>
              <a:gd name="f75" fmla="*/ 10800 f69 1"/>
              <a:gd name="f76" fmla="*/ 10800 f70 1"/>
              <a:gd name="f77" fmla="*/ 10800 f71 1"/>
              <a:gd name="f78" fmla="*/ 10800 f72 1"/>
              <a:gd name="f79" fmla="*/ f73 1 f9"/>
              <a:gd name="f80" fmla="*/ f74 1 f9"/>
              <a:gd name="f81" fmla="+- f75 10800 0"/>
              <a:gd name="f82" fmla="+- f76 10800 0"/>
              <a:gd name="f83" fmla="+- f77 10800 0"/>
              <a:gd name="f84" fmla="+- f78 10800 0"/>
              <a:gd name="f85" fmla="+- f79 0 f4"/>
              <a:gd name="f86" fmla="+- f80 0 f4"/>
              <a:gd name="f87" fmla="cos 1 f85"/>
              <a:gd name="f88" fmla="sin 1 f85"/>
              <a:gd name="f89" fmla="cos 1 f86"/>
              <a:gd name="f90" fmla="sin 1 f86"/>
              <a:gd name="f91" fmla="+- f83 0 f32"/>
              <a:gd name="f92" fmla="+- f84 0 f32"/>
              <a:gd name="f93" fmla="+- f81 0 f32"/>
              <a:gd name="f94" fmla="+- f82 0 f32"/>
              <a:gd name="f95" fmla="+- 0 0 f87"/>
              <a:gd name="f96" fmla="+- 0 0 f88"/>
              <a:gd name="f97" fmla="+- 0 0 f89"/>
              <a:gd name="f98" fmla="+- 0 0 f90"/>
              <a:gd name="f99" fmla="at2 f91 f92"/>
              <a:gd name="f100" fmla="at2 f93 f94"/>
              <a:gd name="f101" fmla="*/ 10800 f95 1"/>
              <a:gd name="f102" fmla="*/ 10800 f96 1"/>
              <a:gd name="f103" fmla="*/ 10800 f97 1"/>
              <a:gd name="f104" fmla="*/ 10800 f98 1"/>
              <a:gd name="f105" fmla="+- f99 f4 0"/>
              <a:gd name="f106" fmla="+- f100 f4 0"/>
              <a:gd name="f107" fmla="*/ f101 f101 1"/>
              <a:gd name="f108" fmla="*/ f102 f102 1"/>
              <a:gd name="f109" fmla="*/ f103 f103 1"/>
              <a:gd name="f110" fmla="*/ f104 f104 1"/>
              <a:gd name="f111" fmla="*/ f105 f9 1"/>
              <a:gd name="f112" fmla="*/ f106 f9 1"/>
              <a:gd name="f113" fmla="+- f107 f108 0"/>
              <a:gd name="f114" fmla="+- f109 f110 0"/>
              <a:gd name="f115" fmla="*/ f111 1 f3"/>
              <a:gd name="f116" fmla="*/ f112 1 f3"/>
              <a:gd name="f117" fmla="sqrt f113"/>
              <a:gd name="f118" fmla="sqrt f114"/>
              <a:gd name="f119" fmla="+- 0 0 f115"/>
              <a:gd name="f120" fmla="+- 0 0 f116"/>
              <a:gd name="f121" fmla="*/ f10 1 f117"/>
              <a:gd name="f122" fmla="*/ f10 1 f118"/>
              <a:gd name="f123" fmla="+- 0 0 f119"/>
              <a:gd name="f124" fmla="+- 0 0 f120"/>
              <a:gd name="f125" fmla="*/ f95 f121 1"/>
              <a:gd name="f126" fmla="*/ f96 f121 1"/>
              <a:gd name="f127" fmla="*/ f97 f122 1"/>
              <a:gd name="f128" fmla="*/ f98 f122 1"/>
              <a:gd name="f129" fmla="*/ f123 f3 1"/>
              <a:gd name="f130" fmla="*/ f124 f3 1"/>
              <a:gd name="f131" fmla="+- 10800 0 f125"/>
              <a:gd name="f132" fmla="+- 10800 0 f126"/>
              <a:gd name="f133" fmla="+- 10800 0 f127"/>
              <a:gd name="f134" fmla="+- 10800 0 f128"/>
              <a:gd name="f135" fmla="*/ f129 1 f9"/>
              <a:gd name="f136" fmla="*/ f130 1 f9"/>
              <a:gd name="f137" fmla="*/ f131 f17 1"/>
              <a:gd name="f138" fmla="*/ f132 f18 1"/>
              <a:gd name="f139" fmla="*/ f133 f17 1"/>
              <a:gd name="f140" fmla="*/ f134 f18 1"/>
              <a:gd name="f141" fmla="+- f135 0 f4"/>
              <a:gd name="f142" fmla="+- f136 0 f4"/>
              <a:gd name="f143" fmla="cos 1 f141"/>
              <a:gd name="f144" fmla="sin 1 f141"/>
              <a:gd name="f145" fmla="+- f142 0 f141"/>
              <a:gd name="f146" fmla="cos 1 f142"/>
              <a:gd name="f147" fmla="sin 1 f142"/>
              <a:gd name="f148" fmla="+- 0 0 f143"/>
              <a:gd name="f149" fmla="+- 0 0 f144"/>
              <a:gd name="f150" fmla="+- f145 f2 0"/>
              <a:gd name="f151" fmla="+- 0 0 f146"/>
              <a:gd name="f152" fmla="+- 0 0 f147"/>
              <a:gd name="f153" fmla="*/ f26 f148 1"/>
              <a:gd name="f154" fmla="*/ f26 f149 1"/>
              <a:gd name="f155" fmla="?: f145 f145 f150"/>
              <a:gd name="f156" fmla="*/ f26 f151 1"/>
              <a:gd name="f157" fmla="*/ f26 f152 1"/>
              <a:gd name="f158" fmla="*/ f153 f153 1"/>
              <a:gd name="f159" fmla="*/ f154 f154 1"/>
              <a:gd name="f160" fmla="*/ f156 f156 1"/>
              <a:gd name="f161" fmla="*/ f157 f157 1"/>
              <a:gd name="f162" fmla="+- f158 f159 0"/>
              <a:gd name="f163" fmla="+- f160 f161 0"/>
              <a:gd name="f164" fmla="sqrt f162"/>
              <a:gd name="f165" fmla="sqrt f163"/>
              <a:gd name="f166" fmla="*/ f33 1 f164"/>
              <a:gd name="f167" fmla="*/ f33 1 f165"/>
              <a:gd name="f168" fmla="*/ f148 f166 1"/>
              <a:gd name="f169" fmla="*/ f149 f166 1"/>
              <a:gd name="f170" fmla="*/ f151 f167 1"/>
              <a:gd name="f171" fmla="*/ f152 f167 1"/>
              <a:gd name="f172" fmla="+- f32 0 f168"/>
              <a:gd name="f173" fmla="+- f32 0 f169"/>
              <a:gd name="f174" fmla="+- f32 0 f170"/>
              <a:gd name="f175" fmla="+- f32 0 f171"/>
              <a:gd name="f176" fmla="*/ f172 f17 1"/>
              <a:gd name="f177" fmla="*/ f173 f18 1"/>
              <a:gd name="f178" fmla="*/ f174 f17 1"/>
              <a:gd name="f179" fmla="*/ f175 f18 1"/>
            </a:gdLst>
            <a:ahLst>
              <a:ahPolar gdRefAng="f0" minAng="f8" maxAng="f12">
                <a:pos x="f137" y="f138"/>
              </a:ahPolar>
              <a:ahPolar gdRefAng="f1" minAng="f8" maxAng="f12">
                <a:pos x="f139" y="f140"/>
              </a:ahPolar>
            </a:ahLst>
            <a:cxnLst>
              <a:cxn ang="3cd4">
                <a:pos x="hc" y="t"/>
              </a:cxn>
              <a:cxn ang="0">
                <a:pos x="r" y="vc"/>
              </a:cxn>
              <a:cxn ang="cd4">
                <a:pos x="hc" y="b"/>
              </a:cxn>
              <a:cxn ang="cd2">
                <a:pos x="l" y="vc"/>
              </a:cxn>
              <a:cxn ang="f34">
                <a:pos x="f176" y="f177"/>
              </a:cxn>
              <a:cxn ang="f34">
                <a:pos x="f178" y="f179"/>
              </a:cxn>
              <a:cxn ang="f34">
                <a:pos x="f28" y="f29"/>
              </a:cxn>
            </a:cxnLst>
            <a:rect l="l" t="t" r="r" b="b"/>
            <a:pathLst>
              <a:path w="21600" h="21600">
                <a:moveTo>
                  <a:pt x="f172" y="f173"/>
                </a:moveTo>
                <a:arcTo wR="f26" hR="f26" stAng="f141" swAng="f155"/>
                <a:lnTo>
                  <a:pt x="f11" y="f11"/>
                </a:lnTo>
                <a:close/>
              </a:path>
            </a:pathLst>
          </a:custGeom>
          <a:solidFill>
            <a:srgbClr val="FFFFFF"/>
          </a:solidFill>
          <a:ln w="0">
            <a:solidFill>
              <a:srgbClr val="000000"/>
            </a:solidFill>
            <a:prstDash val="solid"/>
          </a:ln>
        </p:spPr>
        <p:txBody>
          <a:bodyPr vert="horz"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54" name="TextBox 53"/>
          <p:cNvSpPr txBox="1"/>
          <p:nvPr/>
        </p:nvSpPr>
        <p:spPr>
          <a:xfrm rot="3131460">
            <a:off x="6105532" y="5153017"/>
            <a:ext cx="1396801" cy="32684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600" b="1" i="0" u="none" strike="noStrike" kern="1200" dirty="0">
                <a:ln>
                  <a:noFill/>
                </a:ln>
                <a:solidFill>
                  <a:srgbClr val="FFFFFF"/>
                </a:solidFill>
                <a:latin typeface="Arial" pitchFamily="18"/>
                <a:ea typeface="SimSun" pitchFamily="2"/>
                <a:cs typeface="Tahoma" pitchFamily="2"/>
              </a:rPr>
              <a:t>Spectators</a:t>
            </a:r>
          </a:p>
        </p:txBody>
      </p:sp>
      <p:sp>
        <p:nvSpPr>
          <p:cNvPr id="55" name="TextBox 54"/>
          <p:cNvSpPr txBox="1"/>
          <p:nvPr/>
        </p:nvSpPr>
        <p:spPr>
          <a:xfrm>
            <a:off x="2587251" y="3794498"/>
            <a:ext cx="1159200" cy="367878"/>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1" i="0" u="none" strike="noStrike" kern="1200" dirty="0">
                <a:ln>
                  <a:noFill/>
                </a:ln>
                <a:solidFill>
                  <a:srgbClr val="FFFFFF"/>
                </a:solidFill>
                <a:latin typeface="Arial" pitchFamily="18"/>
                <a:ea typeface="SimSun" pitchFamily="2"/>
                <a:cs typeface="Tahoma" pitchFamily="2"/>
              </a:rPr>
              <a:t>Students</a:t>
            </a:r>
          </a:p>
        </p:txBody>
      </p:sp>
      <p:sp>
        <p:nvSpPr>
          <p:cNvPr id="56" name="TextBox 55"/>
          <p:cNvSpPr txBox="1"/>
          <p:nvPr/>
        </p:nvSpPr>
        <p:spPr>
          <a:xfrm>
            <a:off x="4514400" y="4670433"/>
            <a:ext cx="1029600" cy="261000"/>
          </a:xfrm>
          <a:prstGeom prst="rect">
            <a:avLst/>
          </a:prstGeom>
          <a:noFill/>
          <a:ln>
            <a:noFill/>
          </a:ln>
        </p:spPr>
        <p:txBody>
          <a:bodyPr vert="horz" lIns="90000" tIns="45000" rIns="90000" bIns="45000" anchorCtr="0" compatLnSpc="0">
            <a:spAutoFit/>
          </a:bodyPr>
          <a:lstStyle/>
          <a:p>
            <a:pPr marL="0" marR="0" lvl="0" indent="0" rtl="0" hangingPunct="0">
              <a:lnSpc>
                <a:spcPct val="100000"/>
              </a:lnSpc>
              <a:spcBef>
                <a:spcPts val="0"/>
              </a:spcBef>
              <a:spcAft>
                <a:spcPts val="0"/>
              </a:spcAft>
              <a:buNone/>
              <a:tabLst/>
            </a:pPr>
            <a:r>
              <a:rPr lang="en-US" sz="1200" b="0" i="0" u="none" strike="noStrike" kern="1200" dirty="0">
                <a:ln>
                  <a:noFill/>
                </a:ln>
                <a:latin typeface="Arial" pitchFamily="18"/>
                <a:ea typeface="SimSun" pitchFamily="2"/>
                <a:cs typeface="Tahoma" pitchFamily="2"/>
              </a:rPr>
              <a:t>Power outlet</a:t>
            </a:r>
          </a:p>
        </p:txBody>
      </p:sp>
      <p:sp>
        <p:nvSpPr>
          <p:cNvPr id="57" name="Freeform 56"/>
          <p:cNvSpPr/>
          <p:nvPr/>
        </p:nvSpPr>
        <p:spPr>
          <a:xfrm rot="5599526" flipH="1">
            <a:off x="5359287" y="4249025"/>
            <a:ext cx="463405" cy="465660"/>
          </a:xfrm>
          <a:custGeom>
            <a:avLst/>
            <a:gdLst/>
            <a:ahLst/>
            <a:cxnLst>
              <a:cxn ang="3cd4">
                <a:pos x="hc" y="t"/>
              </a:cxn>
              <a:cxn ang="cd2">
                <a:pos x="l" y="vc"/>
              </a:cxn>
              <a:cxn ang="cd4">
                <a:pos x="hc" y="b"/>
              </a:cxn>
              <a:cxn ang="0">
                <a:pos x="r" y="vc"/>
              </a:cxn>
            </a:cxnLst>
            <a:rect l="l" t="t" r="r" b="b"/>
            <a:pathLst>
              <a:path w="4379" h="2588">
                <a:moveTo>
                  <a:pt x="0" y="2588"/>
                </a:moveTo>
                <a:cubicBezTo>
                  <a:pt x="3810" y="2588"/>
                  <a:pt x="4379" y="0"/>
                  <a:pt x="4379" y="0"/>
                </a:cubicBezTo>
              </a:path>
            </a:pathLst>
          </a:custGeom>
          <a:noFill/>
          <a:ln w="36720">
            <a:solidFill>
              <a:srgbClr val="0000FF"/>
            </a:solidFill>
            <a:prstDash val="solid"/>
            <a:tailEnd type="arrow"/>
          </a:ln>
          <a:effectLst>
            <a:outerShdw dist="25965" dir="2700000" algn="tl">
              <a:srgbClr val="FFFFFF">
                <a:alpha val="55000"/>
              </a:srgbClr>
            </a:outerShdw>
          </a:effectLst>
        </p:spPr>
        <p:txBody>
          <a:bodyPr vert="horz" lIns="108000" tIns="63000" rIns="108000" bIns="63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60" name="Rectangle 59"/>
          <p:cNvSpPr/>
          <p:nvPr/>
        </p:nvSpPr>
        <p:spPr>
          <a:xfrm>
            <a:off x="6183312" y="3779837"/>
            <a:ext cx="1307100" cy="799321"/>
          </a:xfrm>
          <a:prstGeom prst="rect">
            <a:avLst/>
          </a:prstGeom>
          <a:solidFill>
            <a:srgbClr val="C0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Judges</a:t>
            </a:r>
          </a:p>
          <a:p>
            <a:pPr algn="ctr"/>
            <a:r>
              <a:rPr lang="en-US" dirty="0"/>
              <a:t>ONLY</a:t>
            </a:r>
          </a:p>
        </p:txBody>
      </p:sp>
      <p:sp>
        <p:nvSpPr>
          <p:cNvPr id="62" name="Rounded Rectangle 61"/>
          <p:cNvSpPr/>
          <p:nvPr/>
        </p:nvSpPr>
        <p:spPr>
          <a:xfrm>
            <a:off x="2533380" y="1074727"/>
            <a:ext cx="1390285" cy="71508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Participant</a:t>
            </a:r>
          </a:p>
          <a:p>
            <a:pPr algn="ctr"/>
            <a:r>
              <a:rPr lang="en-US" b="1" dirty="0">
                <a:solidFill>
                  <a:schemeClr val="tx1"/>
                </a:solidFill>
              </a:rPr>
              <a:t>Exit </a:t>
            </a:r>
            <a:r>
              <a:rPr lang="en-US" b="1" u="sng" dirty="0">
                <a:solidFill>
                  <a:schemeClr val="tx1"/>
                </a:solidFill>
              </a:rPr>
              <a:t>Only</a:t>
            </a:r>
          </a:p>
        </p:txBody>
      </p:sp>
      <p:sp>
        <p:nvSpPr>
          <p:cNvPr id="63" name="TextBox 62"/>
          <p:cNvSpPr txBox="1"/>
          <p:nvPr/>
        </p:nvSpPr>
        <p:spPr>
          <a:xfrm rot="3020467">
            <a:off x="6105532" y="2943217"/>
            <a:ext cx="1396801" cy="32684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600" b="1" i="0" u="none" strike="noStrike" kern="1200" dirty="0">
                <a:ln>
                  <a:noFill/>
                </a:ln>
                <a:solidFill>
                  <a:srgbClr val="FFFFFF"/>
                </a:solidFill>
                <a:latin typeface="Arial" pitchFamily="18"/>
                <a:ea typeface="SimSun" pitchFamily="2"/>
                <a:cs typeface="Tahoma" pitchFamily="2"/>
              </a:rPr>
              <a:t>Spectators</a:t>
            </a:r>
          </a:p>
        </p:txBody>
      </p:sp>
      <p:sp>
        <p:nvSpPr>
          <p:cNvPr id="64" name="Freeform 63"/>
          <p:cNvSpPr/>
          <p:nvPr/>
        </p:nvSpPr>
        <p:spPr>
          <a:xfrm rot="16200000">
            <a:off x="7520232" y="5667488"/>
            <a:ext cx="186659" cy="901643"/>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92D050"/>
          </a:solidFill>
          <a:ln>
            <a:solidFill>
              <a:srgbClr val="00B05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
        <p:nvSpPr>
          <p:cNvPr id="61" name="Rounded Rectangle 60"/>
          <p:cNvSpPr/>
          <p:nvPr/>
        </p:nvSpPr>
        <p:spPr>
          <a:xfrm>
            <a:off x="8012338" y="5828696"/>
            <a:ext cx="1390285" cy="71508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Participant</a:t>
            </a:r>
          </a:p>
          <a:p>
            <a:pPr algn="ctr"/>
            <a:r>
              <a:rPr lang="en-US" b="1" dirty="0">
                <a:solidFill>
                  <a:schemeClr val="tx1"/>
                </a:solidFill>
              </a:rPr>
              <a:t>Entrance</a:t>
            </a:r>
          </a:p>
        </p:txBody>
      </p:sp>
      <p:sp>
        <p:nvSpPr>
          <p:cNvPr id="65" name="TextBox 64"/>
          <p:cNvSpPr txBox="1"/>
          <p:nvPr/>
        </p:nvSpPr>
        <p:spPr>
          <a:xfrm>
            <a:off x="4127500" y="3779837"/>
            <a:ext cx="1828800" cy="338554"/>
          </a:xfrm>
          <a:prstGeom prst="rect">
            <a:avLst/>
          </a:prstGeom>
          <a:noFill/>
        </p:spPr>
        <p:txBody>
          <a:bodyPr wrap="square" rtlCol="0">
            <a:spAutoFit/>
          </a:bodyPr>
          <a:lstStyle/>
          <a:p>
            <a:pPr algn="ctr"/>
            <a:r>
              <a:rPr lang="en-US" sz="1600" b="1" dirty="0"/>
              <a:t>Vertical Center Line</a:t>
            </a:r>
          </a:p>
        </p:txBody>
      </p:sp>
      <p:sp>
        <p:nvSpPr>
          <p:cNvPr id="66" name="Freeform 65"/>
          <p:cNvSpPr/>
          <p:nvPr/>
        </p:nvSpPr>
        <p:spPr>
          <a:xfrm>
            <a:off x="4034515" y="1690643"/>
            <a:ext cx="186659" cy="1098594"/>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92D050"/>
          </a:solidFill>
          <a:ln>
            <a:solidFill>
              <a:srgbClr val="00B05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pic>
        <p:nvPicPr>
          <p:cNvPr id="67" name="Picture 3" descr="C:\Documents and Settings\john galuardi\Local Settings\Temporary Internet Files\Content.IE5\5C4CFMLG\MC900054583[1].wmf"/>
          <p:cNvPicPr>
            <a:picLocks noChangeAspect="1" noChangeArrowheads="1"/>
          </p:cNvPicPr>
          <p:nvPr/>
        </p:nvPicPr>
        <p:blipFill>
          <a:blip r:embed="rId3" cstate="print"/>
          <a:srcRect/>
          <a:stretch>
            <a:fillRect/>
          </a:stretch>
        </p:blipFill>
        <p:spPr bwMode="auto">
          <a:xfrm>
            <a:off x="4232696" y="6972300"/>
            <a:ext cx="227608" cy="228600"/>
          </a:xfrm>
          <a:prstGeom prst="rect">
            <a:avLst/>
          </a:prstGeom>
          <a:noFill/>
        </p:spPr>
      </p:pic>
      <p:pic>
        <p:nvPicPr>
          <p:cNvPr id="68" name="Picture 3" descr="C:\Documents and Settings\john galuardi\Local Settings\Temporary Internet Files\Content.IE5\5C4CFMLG\MC900054583[1].wmf"/>
          <p:cNvPicPr>
            <a:picLocks noChangeAspect="1" noChangeArrowheads="1"/>
          </p:cNvPicPr>
          <p:nvPr/>
        </p:nvPicPr>
        <p:blipFill>
          <a:blip r:embed="rId3" cstate="print"/>
          <a:srcRect/>
          <a:stretch>
            <a:fillRect/>
          </a:stretch>
        </p:blipFill>
        <p:spPr bwMode="auto">
          <a:xfrm>
            <a:off x="4928096" y="6996170"/>
            <a:ext cx="227608" cy="228600"/>
          </a:xfrm>
          <a:prstGeom prst="rect">
            <a:avLst/>
          </a:prstGeom>
          <a:noFill/>
        </p:spPr>
      </p:pic>
      <p:pic>
        <p:nvPicPr>
          <p:cNvPr id="69" name="Picture 3" descr="C:\Documents and Settings\john galuardi\Local Settings\Temporary Internet Files\Content.IE5\5C4CFMLG\MC900054583[1].wmf"/>
          <p:cNvPicPr>
            <a:picLocks noChangeAspect="1" noChangeArrowheads="1"/>
          </p:cNvPicPr>
          <p:nvPr/>
        </p:nvPicPr>
        <p:blipFill>
          <a:blip r:embed="rId3" cstate="print"/>
          <a:srcRect/>
          <a:stretch>
            <a:fillRect/>
          </a:stretch>
        </p:blipFill>
        <p:spPr bwMode="auto">
          <a:xfrm>
            <a:off x="5601196" y="7010400"/>
            <a:ext cx="227608" cy="228600"/>
          </a:xfrm>
          <a:prstGeom prst="rect">
            <a:avLst/>
          </a:prstGeom>
          <a:noFill/>
        </p:spPr>
      </p:pic>
      <p:sp>
        <p:nvSpPr>
          <p:cNvPr id="70" name="Rounded Rectangle 69"/>
          <p:cNvSpPr/>
          <p:nvPr/>
        </p:nvSpPr>
        <p:spPr>
          <a:xfrm>
            <a:off x="8012112" y="1189037"/>
            <a:ext cx="1390285" cy="102155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Spectator</a:t>
            </a:r>
          </a:p>
          <a:p>
            <a:pPr algn="ctr"/>
            <a:r>
              <a:rPr lang="en-US" b="1" dirty="0">
                <a:solidFill>
                  <a:schemeClr val="tx1"/>
                </a:solidFill>
              </a:rPr>
              <a:t>Entrance &amp; Exit</a:t>
            </a:r>
          </a:p>
        </p:txBody>
      </p:sp>
      <p:sp>
        <p:nvSpPr>
          <p:cNvPr id="71" name="Freeform 70"/>
          <p:cNvSpPr/>
          <p:nvPr/>
        </p:nvSpPr>
        <p:spPr>
          <a:xfrm rot="16200000">
            <a:off x="7455204" y="1212545"/>
            <a:ext cx="186659" cy="901643"/>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92D050"/>
          </a:solidFill>
          <a:ln>
            <a:solidFill>
              <a:srgbClr val="00B050"/>
            </a:solidFill>
            <a:prstDash val="solid"/>
          </a:ln>
        </p:spPr>
        <p:txBody>
          <a:bodyPr vert="horz"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Tahoma" pitchFamily="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87200"/>
            <a:ext cx="9071640" cy="14925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In planning your visit to </a:t>
            </a:r>
            <a:br>
              <a:rPr lang="en-US" dirty="0"/>
            </a:br>
            <a:r>
              <a:rPr lang="en-US" dirty="0"/>
              <a:t>Urbana High School</a:t>
            </a:r>
          </a:p>
        </p:txBody>
      </p:sp>
      <p:sp>
        <p:nvSpPr>
          <p:cNvPr id="3" name="Text Placeholder 2"/>
          <p:cNvSpPr txBox="1">
            <a:spLocks noGrp="1"/>
          </p:cNvSpPr>
          <p:nvPr>
            <p:ph type="body" idx="4294967295"/>
          </p:nvPr>
        </p:nvSpPr>
        <p:spPr>
          <a:xfrm>
            <a:off x="137160" y="1769040"/>
            <a:ext cx="4793399" cy="4899240"/>
          </a:xfrm>
        </p:spPr>
        <p:txBody>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z="1800" dirty="0">
                <a:solidFill>
                  <a:schemeClr val="tx1"/>
                </a:solidFill>
              </a:rPr>
              <a:t>The show starts at 3:00 PM. Spectator </a:t>
            </a:r>
            <a:r>
              <a:rPr sz="1800" dirty="0">
                <a:solidFill>
                  <a:schemeClr val="tx1"/>
                </a:solidFill>
              </a:rPr>
              <a:t>d</a:t>
            </a:r>
            <a:r>
              <a:rPr lang="en-US" sz="1800" dirty="0">
                <a:solidFill>
                  <a:schemeClr val="tx1"/>
                </a:solidFill>
              </a:rPr>
              <a:t>oors will open at 2:00 PM Check-in begins at 1:00 PM. </a:t>
            </a:r>
          </a:p>
          <a:p>
            <a:pPr lvl="0"/>
            <a:r>
              <a:rPr lang="en-US" sz="1800" b="1" dirty="0">
                <a:solidFill>
                  <a:schemeClr val="tx1"/>
                </a:solidFill>
              </a:rPr>
              <a:t>CHECK-IN </a:t>
            </a:r>
            <a:r>
              <a:rPr lang="en-US" sz="1800" dirty="0">
                <a:solidFill>
                  <a:schemeClr val="tx1"/>
                </a:solidFill>
              </a:rPr>
              <a:t>is at the </a:t>
            </a:r>
            <a:r>
              <a:rPr lang="en-US" sz="1800" b="1" dirty="0">
                <a:solidFill>
                  <a:schemeClr val="tx1"/>
                </a:solidFill>
              </a:rPr>
              <a:t>AUDITORIUM </a:t>
            </a:r>
            <a:r>
              <a:rPr lang="en-US" sz="1800" dirty="0">
                <a:solidFill>
                  <a:schemeClr val="tx1"/>
                </a:solidFill>
              </a:rPr>
              <a:t>entrance. Groups arriving at the Gym </a:t>
            </a:r>
            <a:r>
              <a:rPr sz="1800" dirty="0">
                <a:solidFill>
                  <a:schemeClr val="tx1"/>
                </a:solidFill>
              </a:rPr>
              <a:t>must </a:t>
            </a:r>
            <a:r>
              <a:rPr lang="en-US" sz="1800" dirty="0">
                <a:solidFill>
                  <a:schemeClr val="tx1"/>
                </a:solidFill>
              </a:rPr>
              <a:t>return to vehicles and drive over to </a:t>
            </a:r>
            <a:r>
              <a:rPr sz="1800" dirty="0">
                <a:solidFill>
                  <a:schemeClr val="tx1"/>
                </a:solidFill>
              </a:rPr>
              <a:t>c</a:t>
            </a:r>
            <a:r>
              <a:rPr lang="en-US" sz="1800" dirty="0">
                <a:solidFill>
                  <a:schemeClr val="tx1"/>
                </a:solidFill>
              </a:rPr>
              <a:t>heck-in. </a:t>
            </a:r>
          </a:p>
          <a:p>
            <a:pPr lvl="0"/>
            <a:r>
              <a:rPr lang="en-US" sz="1800" dirty="0">
                <a:solidFill>
                  <a:schemeClr val="tx1"/>
                </a:solidFill>
              </a:rPr>
              <a:t>Please be sure we know the names of your directors</a:t>
            </a:r>
            <a:r>
              <a:rPr sz="1800" dirty="0">
                <a:solidFill>
                  <a:schemeClr val="tx1"/>
                </a:solidFill>
              </a:rPr>
              <a:t>/</a:t>
            </a:r>
            <a:r>
              <a:rPr lang="en-US" sz="1800" dirty="0">
                <a:solidFill>
                  <a:schemeClr val="tx1"/>
                </a:solidFill>
              </a:rPr>
              <a:t>key personnel to ease check-in.</a:t>
            </a:r>
          </a:p>
          <a:p>
            <a:pPr lvl="0"/>
            <a:r>
              <a:rPr lang="en-US" sz="1800" dirty="0">
                <a:solidFill>
                  <a:schemeClr val="tx1"/>
                </a:solidFill>
              </a:rPr>
              <a:t>Check-in will be easier if your unit arrives all together at the same time.  If this is not feasible, please make sure that the first arrival has sufficient information for check-in.</a:t>
            </a:r>
          </a:p>
          <a:p>
            <a:pPr lvl="0"/>
            <a:r>
              <a:rPr lang="en-US" sz="1800" dirty="0">
                <a:solidFill>
                  <a:schemeClr val="tx1"/>
                </a:solidFill>
              </a:rPr>
              <a:t>Determine how many chaperones, pit crew, and support staff will be attending.  Per KIDA guidelines, we will provide 10 passes per unit.  If you need more than 10, you may purchase of additional passes at check-in.</a:t>
            </a:r>
          </a:p>
        </p:txBody>
      </p:sp>
      <p:sp>
        <p:nvSpPr>
          <p:cNvPr id="4" name="Text Placeholder 3"/>
          <p:cNvSpPr txBox="1">
            <a:spLocks noGrp="1"/>
          </p:cNvSpPr>
          <p:nvPr>
            <p:ph type="body" idx="4294967295"/>
          </p:nvPr>
        </p:nvSpPr>
        <p:spPr>
          <a:xfrm>
            <a:off x="5151960" y="1769040"/>
            <a:ext cx="4754040" cy="4899240"/>
          </a:xfrm>
        </p:spPr>
        <p:txBody>
          <a:bodyPr/>
          <a:lstStyle>
            <a:defPPr marL="432000" marR="0" lvl="0" indent="-324000">
              <a:spcBef>
                <a:spcPts val="0"/>
              </a:spcBef>
              <a:spcAft>
                <a:spcPts val="1417"/>
              </a:spcAft>
              <a:buClr>
                <a:srgbClr val="800000"/>
              </a:buClr>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z="1800" dirty="0"/>
              <a:t>Only participants and their support staff may travel between the housing, warm-up and performance areas</a:t>
            </a:r>
          </a:p>
          <a:p>
            <a:pPr lvl="0"/>
            <a:r>
              <a:rPr lang="en-US" sz="1800" dirty="0"/>
              <a:t>Will you fit?  The smallest door </a:t>
            </a:r>
            <a:r>
              <a:rPr lang="en-US" sz="1800"/>
              <a:t>you will </a:t>
            </a:r>
            <a:r>
              <a:rPr lang="en-US" sz="1800" dirty="0"/>
              <a:t>travel through with percussion equipment is 55” by 80” and with props is 66” by 80”.  Please allow 1½” clearance from the floor.</a:t>
            </a:r>
          </a:p>
          <a:p>
            <a:pPr lvl="0"/>
            <a:r>
              <a:rPr lang="en-US" sz="1800" b="1" dirty="0"/>
              <a:t>Use of a floor covering is preferred.</a:t>
            </a:r>
            <a:r>
              <a:rPr lang="en-US" sz="1800" dirty="0"/>
              <a:t> </a:t>
            </a:r>
          </a:p>
          <a:p>
            <a:pPr lvl="0"/>
            <a:r>
              <a:rPr lang="en-US" sz="1800" dirty="0"/>
              <a:t>Floor loading and unloading will be a vertical center line with entrance and exit into the performance space on opposite sides of the gym.</a:t>
            </a:r>
          </a:p>
          <a:p>
            <a:pPr lvl="0"/>
            <a:r>
              <a:rPr lang="en-US" sz="1800" dirty="0"/>
              <a:t>Concessions will be available starting at noon.</a:t>
            </a:r>
          </a:p>
          <a:p>
            <a:pPr lvl="0"/>
            <a:r>
              <a:rPr lang="en-US" sz="1800" dirty="0"/>
              <a:t>Please follow the directions of the staff during the loading and unloading of equipment.  Our goal is to manage units as quickly as possible.</a:t>
            </a:r>
          </a:p>
          <a:p>
            <a:pPr lvl="0"/>
            <a:r>
              <a:rPr lang="en-US" sz="1800" dirty="0"/>
              <a:t>Thank you so much for participating!</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techpo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19746</TotalTime>
  <Words>1458</Words>
  <Application>Microsoft Macintosh PowerPoint</Application>
  <PresentationFormat>Custom</PresentationFormat>
  <Paragraphs>186</Paragraphs>
  <Slides>17</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Albany</vt:lpstr>
      <vt:lpstr>Arial</vt:lpstr>
      <vt:lpstr>Calibri</vt:lpstr>
      <vt:lpstr>Cambria</vt:lpstr>
      <vt:lpstr>StarSymbol</vt:lpstr>
      <vt:lpstr>Symbol</vt:lpstr>
      <vt:lpstr>Times New Roman</vt:lpstr>
      <vt:lpstr>Default</vt:lpstr>
      <vt:lpstr>lyt-techpoly</vt:lpstr>
      <vt:lpstr>PowerPoint Presentation</vt:lpstr>
      <vt:lpstr>Urbana Contacts</vt:lpstr>
      <vt:lpstr>PowerPoint Presentation</vt:lpstr>
      <vt:lpstr>Getting There</vt:lpstr>
      <vt:lpstr>PowerPoint Presentation</vt:lpstr>
      <vt:lpstr>PowerPoint Presentation</vt:lpstr>
      <vt:lpstr>Interior Flow</vt:lpstr>
      <vt:lpstr>Unit Flow Detail</vt:lpstr>
      <vt:lpstr>In planning your visit to  Urbana High School</vt:lpstr>
      <vt:lpstr>When you arrive</vt:lpstr>
      <vt:lpstr>Check-in</vt:lpstr>
      <vt:lpstr>During your Visit</vt:lpstr>
      <vt:lpstr>For Warm-ups</vt:lpstr>
      <vt:lpstr>After Performance</vt:lpstr>
      <vt:lpstr>Before you Leave</vt:lpstr>
      <vt:lpstr>Please Share with your  Families and Supporters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Urbana Competition</dc:title>
  <dc:creator>Rusty Perrin</dc:creator>
  <cp:lastModifiedBy>Stephanie Price</cp:lastModifiedBy>
  <cp:revision>150</cp:revision>
  <cp:lastPrinted>2015-02-22T01:43:54Z</cp:lastPrinted>
  <dcterms:created xsi:type="dcterms:W3CDTF">2016-03-04T00:09:45Z</dcterms:created>
  <dcterms:modified xsi:type="dcterms:W3CDTF">2022-02-28T18:02:09Z</dcterms:modified>
</cp:coreProperties>
</file>